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9296400" cy="7010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7653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1338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8323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2310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25768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04189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16401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85552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52363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7472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65480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AF4D5-51C5-43AC-B0A5-1D7C7A4714B0}" type="datetimeFigureOut">
              <a:rPr lang="es-MX" smtClean="0"/>
              <a:t>17/10/2018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BCEF6-C4F1-4F10-8571-93B149D9A6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56464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8097" t="7037" r="286" b="3619"/>
          <a:stretch/>
        </p:blipFill>
        <p:spPr>
          <a:xfrm>
            <a:off x="203199" y="230716"/>
            <a:ext cx="8744389" cy="6136217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6612467" y="6366933"/>
            <a:ext cx="2399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Terreno Protección Civil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364463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3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Cantu Hinojosa</dc:creator>
  <cp:lastModifiedBy>Patricia Cantu Hinojosa</cp:lastModifiedBy>
  <cp:revision>1</cp:revision>
  <cp:lastPrinted>2018-10-17T21:04:25Z</cp:lastPrinted>
  <dcterms:created xsi:type="dcterms:W3CDTF">2018-10-17T21:02:50Z</dcterms:created>
  <dcterms:modified xsi:type="dcterms:W3CDTF">2018-10-17T21:06:36Z</dcterms:modified>
</cp:coreProperties>
</file>