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71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96595-6E6D-424C-B58B-CA4199EAEA7C}" type="datetimeFigureOut">
              <a:rPr lang="es-MX" smtClean="0"/>
              <a:t>22/07/2019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47E62-BB50-4457-A530-BA0A9C2916F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28079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96595-6E6D-424C-B58B-CA4199EAEA7C}" type="datetimeFigureOut">
              <a:rPr lang="es-MX" smtClean="0"/>
              <a:t>22/07/2019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47E62-BB50-4457-A530-BA0A9C2916F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93667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96595-6E6D-424C-B58B-CA4199EAEA7C}" type="datetimeFigureOut">
              <a:rPr lang="es-MX" smtClean="0"/>
              <a:t>22/07/2019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47E62-BB50-4457-A530-BA0A9C2916F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58199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96595-6E6D-424C-B58B-CA4199EAEA7C}" type="datetimeFigureOut">
              <a:rPr lang="es-MX" smtClean="0"/>
              <a:t>22/07/2019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47E62-BB50-4457-A530-BA0A9C2916F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13168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96595-6E6D-424C-B58B-CA4199EAEA7C}" type="datetimeFigureOut">
              <a:rPr lang="es-MX" smtClean="0"/>
              <a:t>22/07/2019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47E62-BB50-4457-A530-BA0A9C2916F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29829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96595-6E6D-424C-B58B-CA4199EAEA7C}" type="datetimeFigureOut">
              <a:rPr lang="es-MX" smtClean="0"/>
              <a:t>22/07/2019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47E62-BB50-4457-A530-BA0A9C2916F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48832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96595-6E6D-424C-B58B-CA4199EAEA7C}" type="datetimeFigureOut">
              <a:rPr lang="es-MX" smtClean="0"/>
              <a:t>22/07/2019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47E62-BB50-4457-A530-BA0A9C2916F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8006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96595-6E6D-424C-B58B-CA4199EAEA7C}" type="datetimeFigureOut">
              <a:rPr lang="es-MX" smtClean="0"/>
              <a:t>22/07/2019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47E62-BB50-4457-A530-BA0A9C2916F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83343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96595-6E6D-424C-B58B-CA4199EAEA7C}" type="datetimeFigureOut">
              <a:rPr lang="es-MX" smtClean="0"/>
              <a:t>22/07/2019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47E62-BB50-4457-A530-BA0A9C2916F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961304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96595-6E6D-424C-B58B-CA4199EAEA7C}" type="datetimeFigureOut">
              <a:rPr lang="es-MX" smtClean="0"/>
              <a:t>22/07/2019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47E62-BB50-4457-A530-BA0A9C2916F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029438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96595-6E6D-424C-B58B-CA4199EAEA7C}" type="datetimeFigureOut">
              <a:rPr lang="es-MX" smtClean="0"/>
              <a:t>22/07/2019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47E62-BB50-4457-A530-BA0A9C2916F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71916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896595-6E6D-424C-B58B-CA4199EAEA7C}" type="datetimeFigureOut">
              <a:rPr lang="es-MX" smtClean="0"/>
              <a:t>22/07/2019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247E62-BB50-4457-A530-BA0A9C2916F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19174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MX"/>
          </a:p>
        </p:txBody>
      </p:sp>
      <p:grpSp>
        <p:nvGrpSpPr>
          <p:cNvPr id="11" name="10 Grupo"/>
          <p:cNvGrpSpPr/>
          <p:nvPr/>
        </p:nvGrpSpPr>
        <p:grpSpPr>
          <a:xfrm>
            <a:off x="0" y="332656"/>
            <a:ext cx="9114555" cy="5976663"/>
            <a:chOff x="0" y="332656"/>
            <a:chExt cx="9114555" cy="5976663"/>
          </a:xfrm>
        </p:grpSpPr>
        <p:pic>
          <p:nvPicPr>
            <p:cNvPr id="1027" name="Picture 3" descr="C:\Users\denisse.andrade\Documents\PROYECTOS\2018\ESCOBEDO\PAV. COL. ALIANZA REAL\180727 2da JUNTA ACLA\LONA\LONA 2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32656"/>
              <a:ext cx="9114555" cy="59766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6056" y="527013"/>
              <a:ext cx="3528392" cy="2685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9295558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Presentación en pantalla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Denisse Gabriela Andrade Alvarez</dc:creator>
  <cp:lastModifiedBy>Denisse Gabriela Andrade Alvarez</cp:lastModifiedBy>
  <cp:revision>5</cp:revision>
  <dcterms:created xsi:type="dcterms:W3CDTF">2018-10-26T19:33:31Z</dcterms:created>
  <dcterms:modified xsi:type="dcterms:W3CDTF">2019-07-22T14:12:58Z</dcterms:modified>
</cp:coreProperties>
</file>