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3"/>
  </p:notesMasterIdLst>
  <p:sldIdLst>
    <p:sldId id="256" r:id="rId2"/>
  </p:sldIdLst>
  <p:sldSz cx="12192000" cy="6858000"/>
  <p:notesSz cx="14782800" cy="9296400"/>
  <p:defaultTextStyle>
    <a:defPPr lvl="0">
      <a:defRPr lang="es-MX"/>
    </a:defPPr>
    <a:lvl1pPr marL="0" lv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lvl="1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lvl="2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lvl="3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lvl="4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lvl="5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lvl="6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lvl="7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lvl="8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180" d="100"/>
          <a:sy n="180" d="100"/>
        </p:scale>
        <p:origin x="-8850" y="-2178"/>
      </p:cViewPr>
      <p:guideLst>
        <p:guide orient="horz" pos="288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B2D06F0-6DAC-4F68-B116-CAABDBC41A3A}" type="doc">
      <dgm:prSet loTypeId="urn:microsoft.com/office/officeart/2005/8/layout/orgChart1" loCatId="hierarchy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s-MX"/>
        </a:p>
      </dgm:t>
    </dgm:pt>
    <dgm:pt modelId="{05A09D57-4776-4486-86EC-22BAEB960DF3}">
      <dgm:prSet phldrT="[Texto]" custT="1"/>
      <dgm:spPr>
        <a:solidFill>
          <a:schemeClr val="tx2">
            <a:lumMod val="50000"/>
          </a:schemeClr>
        </a:solidFill>
      </dgm:spPr>
      <dgm:t>
        <a:bodyPr/>
        <a:lstStyle/>
        <a:p>
          <a:r>
            <a:rPr lang="es-MX" sz="900" b="1" dirty="0"/>
            <a:t>1 Superintendente Residente de Supervisión</a:t>
          </a:r>
        </a:p>
      </dgm:t>
    </dgm:pt>
    <dgm:pt modelId="{6BBBAE24-435B-4CCE-B654-1CD48050F127}" type="parTrans" cxnId="{2465B9F1-60F6-4504-B9C8-B1EC6FBBADE4}">
      <dgm:prSet/>
      <dgm:spPr/>
      <dgm:t>
        <a:bodyPr/>
        <a:lstStyle/>
        <a:p>
          <a:endParaRPr lang="es-MX" sz="500"/>
        </a:p>
      </dgm:t>
    </dgm:pt>
    <dgm:pt modelId="{9EC8B457-EFE8-4281-BA68-24E0F851230B}" type="sibTrans" cxnId="{2465B9F1-60F6-4504-B9C8-B1EC6FBBADE4}">
      <dgm:prSet/>
      <dgm:spPr/>
      <dgm:t>
        <a:bodyPr/>
        <a:lstStyle/>
        <a:p>
          <a:endParaRPr lang="es-MX" sz="500"/>
        </a:p>
      </dgm:t>
    </dgm:pt>
    <dgm:pt modelId="{146BD55D-B163-4626-A026-2712834C8F2E}" type="asst">
      <dgm:prSet phldrT="[Texto]" custT="1"/>
      <dgm:spPr>
        <a:solidFill>
          <a:schemeClr val="accent3">
            <a:lumMod val="50000"/>
          </a:schemeClr>
        </a:solidFill>
      </dgm:spPr>
      <dgm:t>
        <a:bodyPr/>
        <a:lstStyle/>
        <a:p>
          <a:r>
            <a:rPr lang="es-MX" sz="700" b="1" dirty="0"/>
            <a:t>1 Administrador de contrato</a:t>
          </a:r>
        </a:p>
      </dgm:t>
    </dgm:pt>
    <dgm:pt modelId="{4D3358D5-9533-43A0-BC93-B8BEA02CBF3B}" type="parTrans" cxnId="{314D7726-B4DB-45E9-A397-DA43B5A85A57}">
      <dgm:prSet/>
      <dgm:spPr/>
      <dgm:t>
        <a:bodyPr/>
        <a:lstStyle/>
        <a:p>
          <a:endParaRPr lang="es-MX" sz="500"/>
        </a:p>
      </dgm:t>
    </dgm:pt>
    <dgm:pt modelId="{1134DAEE-33CD-403F-93FC-134090C6748F}" type="sibTrans" cxnId="{314D7726-B4DB-45E9-A397-DA43B5A85A57}">
      <dgm:prSet/>
      <dgm:spPr/>
      <dgm:t>
        <a:bodyPr/>
        <a:lstStyle/>
        <a:p>
          <a:endParaRPr lang="es-MX" sz="500"/>
        </a:p>
      </dgm:t>
    </dgm:pt>
    <dgm:pt modelId="{B89197CA-3950-4479-97D9-4DF025C7A37D}">
      <dgm:prSet phldrT="[Texto]" custT="1"/>
      <dgm:spPr>
        <a:solidFill>
          <a:schemeClr val="tx2">
            <a:lumMod val="75000"/>
          </a:schemeClr>
        </a:solidFill>
      </dgm:spPr>
      <dgm:t>
        <a:bodyPr/>
        <a:lstStyle/>
        <a:p>
          <a:r>
            <a:rPr lang="es-MX" sz="700" b="1" dirty="0"/>
            <a:t> 1 Jefe de Supervisión y Pruebas SAT/FAT</a:t>
          </a:r>
        </a:p>
      </dgm:t>
    </dgm:pt>
    <dgm:pt modelId="{E979F05C-BC2A-4582-9DD5-1165C4B70913}" type="parTrans" cxnId="{1ED78497-6743-4BCE-B6D3-9BD58AAC81A6}">
      <dgm:prSet/>
      <dgm:spPr/>
      <dgm:t>
        <a:bodyPr/>
        <a:lstStyle/>
        <a:p>
          <a:endParaRPr lang="es-MX" sz="500"/>
        </a:p>
      </dgm:t>
    </dgm:pt>
    <dgm:pt modelId="{2095E75D-0A11-4269-BA89-6EAD3122D20E}" type="sibTrans" cxnId="{1ED78497-6743-4BCE-B6D3-9BD58AAC81A6}">
      <dgm:prSet/>
      <dgm:spPr/>
      <dgm:t>
        <a:bodyPr/>
        <a:lstStyle/>
        <a:p>
          <a:endParaRPr lang="es-MX" sz="500"/>
        </a:p>
      </dgm:t>
    </dgm:pt>
    <dgm:pt modelId="{729F44D3-3EED-4887-A4E7-4C9B76E7CD21}">
      <dgm:prSet phldrT="[Texto]" custT="1"/>
      <dgm:spPr>
        <a:solidFill>
          <a:schemeClr val="tx2">
            <a:lumMod val="75000"/>
          </a:schemeClr>
        </a:solidFill>
      </dgm:spPr>
      <dgm:t>
        <a:bodyPr/>
        <a:lstStyle/>
        <a:p>
          <a:r>
            <a:rPr lang="es-MX" sz="700" b="1" dirty="0"/>
            <a:t>1 Jefe de Aseguramiento y Control de Calidad (Pruebas de Laboratorio)</a:t>
          </a:r>
        </a:p>
      </dgm:t>
    </dgm:pt>
    <dgm:pt modelId="{AAD62A2F-91A3-42BD-832C-60FCFC2297B9}" type="parTrans" cxnId="{47997D82-6D19-47FF-9B4C-425BE7E9F3B5}">
      <dgm:prSet/>
      <dgm:spPr/>
      <dgm:t>
        <a:bodyPr/>
        <a:lstStyle/>
        <a:p>
          <a:endParaRPr lang="es-MX" sz="500"/>
        </a:p>
      </dgm:t>
    </dgm:pt>
    <dgm:pt modelId="{5B617F56-9BED-41E3-9DFF-898D8E7A5A10}" type="sibTrans" cxnId="{47997D82-6D19-47FF-9B4C-425BE7E9F3B5}">
      <dgm:prSet/>
      <dgm:spPr/>
      <dgm:t>
        <a:bodyPr/>
        <a:lstStyle/>
        <a:p>
          <a:endParaRPr lang="es-MX" sz="500"/>
        </a:p>
      </dgm:t>
    </dgm:pt>
    <dgm:pt modelId="{E0CFDA3C-E6F2-4281-A779-1161B6EB452B}">
      <dgm:prSet phldrT="[Texto]" custT="1"/>
      <dgm:spPr>
        <a:solidFill>
          <a:schemeClr val="tx2">
            <a:lumMod val="75000"/>
          </a:schemeClr>
        </a:solidFill>
      </dgm:spPr>
      <dgm:t>
        <a:bodyPr/>
        <a:lstStyle/>
        <a:p>
          <a:r>
            <a:rPr lang="es-MX" sz="700" b="1" dirty="0"/>
            <a:t>1 Jefe de Topografía</a:t>
          </a:r>
        </a:p>
      </dgm:t>
    </dgm:pt>
    <dgm:pt modelId="{C2F10190-2CAC-4F17-B7DC-167BC73F075C}" type="parTrans" cxnId="{BA019100-B122-487E-AEAF-039AB7A36FA5}">
      <dgm:prSet/>
      <dgm:spPr/>
      <dgm:t>
        <a:bodyPr/>
        <a:lstStyle/>
        <a:p>
          <a:endParaRPr lang="es-MX" sz="500"/>
        </a:p>
      </dgm:t>
    </dgm:pt>
    <dgm:pt modelId="{96192EC8-9681-41D0-917C-D0C8A74E990B}" type="sibTrans" cxnId="{BA019100-B122-487E-AEAF-039AB7A36FA5}">
      <dgm:prSet/>
      <dgm:spPr/>
      <dgm:t>
        <a:bodyPr/>
        <a:lstStyle/>
        <a:p>
          <a:endParaRPr lang="es-MX" sz="500"/>
        </a:p>
      </dgm:t>
    </dgm:pt>
    <dgm:pt modelId="{5912989B-F30A-459D-9D17-1944E045B777}">
      <dgm:prSet custT="1"/>
      <dgm:spPr>
        <a:solidFill>
          <a:schemeClr val="accent2"/>
        </a:solidFill>
      </dgm:spPr>
      <dgm:t>
        <a:bodyPr/>
        <a:lstStyle/>
        <a:p>
          <a:r>
            <a:rPr lang="es-MX" sz="500" dirty="0"/>
            <a:t>2 Control de   Estimaciones</a:t>
          </a:r>
        </a:p>
      </dgm:t>
    </dgm:pt>
    <dgm:pt modelId="{CF09F79E-65B9-4377-9F9C-A8ADF739778D}" type="parTrans" cxnId="{432DB254-0E5C-4C55-90E1-533A7D98CA40}">
      <dgm:prSet/>
      <dgm:spPr/>
      <dgm:t>
        <a:bodyPr/>
        <a:lstStyle/>
        <a:p>
          <a:endParaRPr lang="es-MX" sz="500"/>
        </a:p>
      </dgm:t>
    </dgm:pt>
    <dgm:pt modelId="{B3EED0DA-81E2-4E45-A2E1-F80C11D79A58}" type="sibTrans" cxnId="{432DB254-0E5C-4C55-90E1-533A7D98CA40}">
      <dgm:prSet/>
      <dgm:spPr/>
      <dgm:t>
        <a:bodyPr/>
        <a:lstStyle/>
        <a:p>
          <a:endParaRPr lang="es-MX" sz="500"/>
        </a:p>
      </dgm:t>
    </dgm:pt>
    <dgm:pt modelId="{87B76848-A8BD-4233-B7C0-ED26B33EFB4C}">
      <dgm:prSet custT="1"/>
      <dgm:spPr>
        <a:solidFill>
          <a:schemeClr val="accent2"/>
        </a:solidFill>
      </dgm:spPr>
      <dgm:t>
        <a:bodyPr/>
        <a:lstStyle/>
        <a:p>
          <a:r>
            <a:rPr lang="es-MX" sz="500" dirty="0"/>
            <a:t>1 Responsable Libro Blanco</a:t>
          </a:r>
        </a:p>
      </dgm:t>
    </dgm:pt>
    <dgm:pt modelId="{CED3A31F-7EBE-4415-9C70-5BA1B1EF2157}" type="parTrans" cxnId="{39ADCDD1-694F-44CA-A138-E7B3317903FC}">
      <dgm:prSet/>
      <dgm:spPr/>
      <dgm:t>
        <a:bodyPr/>
        <a:lstStyle/>
        <a:p>
          <a:endParaRPr lang="es-MX" sz="500"/>
        </a:p>
      </dgm:t>
    </dgm:pt>
    <dgm:pt modelId="{AE138139-B5C1-4E4D-9389-5F48480D646E}" type="sibTrans" cxnId="{39ADCDD1-694F-44CA-A138-E7B3317903FC}">
      <dgm:prSet/>
      <dgm:spPr/>
      <dgm:t>
        <a:bodyPr/>
        <a:lstStyle/>
        <a:p>
          <a:endParaRPr lang="es-MX" sz="500"/>
        </a:p>
      </dgm:t>
    </dgm:pt>
    <dgm:pt modelId="{F0B4B976-F9CB-45A0-82D9-46FB7704C86E}">
      <dgm:prSet custT="1"/>
      <dgm:spPr>
        <a:solidFill>
          <a:schemeClr val="tx2">
            <a:lumMod val="75000"/>
          </a:schemeClr>
        </a:solidFill>
      </dgm:spPr>
      <dgm:t>
        <a:bodyPr/>
        <a:lstStyle/>
        <a:p>
          <a:r>
            <a:rPr lang="es-MX" sz="700" b="1" dirty="0"/>
            <a:t>1 Jefe de Seguridad y Medio Ambiente</a:t>
          </a:r>
        </a:p>
      </dgm:t>
    </dgm:pt>
    <dgm:pt modelId="{BDD76FBD-A35A-4089-BAB8-3F488A0BFC44}" type="parTrans" cxnId="{CB594F18-4959-4180-8DF9-A67268BFBBB0}">
      <dgm:prSet/>
      <dgm:spPr/>
      <dgm:t>
        <a:bodyPr/>
        <a:lstStyle/>
        <a:p>
          <a:endParaRPr lang="es-MX" sz="500"/>
        </a:p>
      </dgm:t>
    </dgm:pt>
    <dgm:pt modelId="{414D1756-970D-4675-B0B8-21456B37FB80}" type="sibTrans" cxnId="{CB594F18-4959-4180-8DF9-A67268BFBBB0}">
      <dgm:prSet/>
      <dgm:spPr/>
      <dgm:t>
        <a:bodyPr/>
        <a:lstStyle/>
        <a:p>
          <a:endParaRPr lang="es-MX" sz="500"/>
        </a:p>
      </dgm:t>
    </dgm:pt>
    <dgm:pt modelId="{09F617DA-C9C8-4F56-9D5C-89212A5354E7}">
      <dgm:prSet custT="1"/>
      <dgm:spPr/>
      <dgm:t>
        <a:bodyPr/>
        <a:lstStyle/>
        <a:p>
          <a:r>
            <a:rPr lang="es-MX" sz="600" b="1" dirty="0"/>
            <a:t>1 Especialista en Obra Civil</a:t>
          </a:r>
        </a:p>
      </dgm:t>
    </dgm:pt>
    <dgm:pt modelId="{CB5DE4A6-7232-436D-BF04-210AF7B2A688}" type="parTrans" cxnId="{2238B9DC-EB57-49DF-B666-EE017BBDFE6E}">
      <dgm:prSet/>
      <dgm:spPr/>
      <dgm:t>
        <a:bodyPr/>
        <a:lstStyle/>
        <a:p>
          <a:endParaRPr lang="es-MX" sz="500"/>
        </a:p>
      </dgm:t>
    </dgm:pt>
    <dgm:pt modelId="{FE919ED9-49D8-4F47-AF8B-9B0B2A6BC427}" type="sibTrans" cxnId="{2238B9DC-EB57-49DF-B666-EE017BBDFE6E}">
      <dgm:prSet/>
      <dgm:spPr/>
      <dgm:t>
        <a:bodyPr/>
        <a:lstStyle/>
        <a:p>
          <a:endParaRPr lang="es-MX" sz="500"/>
        </a:p>
      </dgm:t>
    </dgm:pt>
    <dgm:pt modelId="{14974429-9007-4B47-8F90-DA66F22F7BA8}">
      <dgm:prSet custT="1"/>
      <dgm:spPr/>
      <dgm:t>
        <a:bodyPr/>
        <a:lstStyle/>
        <a:p>
          <a:r>
            <a:rPr lang="es-MX" sz="600" b="1" dirty="0"/>
            <a:t>1 Especialista en Proyecto Geométrico de Viaducto </a:t>
          </a:r>
        </a:p>
        <a:p>
          <a:r>
            <a:rPr lang="es-MX" sz="600" b="1" dirty="0"/>
            <a:t>(incluye </a:t>
          </a:r>
          <a:r>
            <a:rPr lang="es-MX" sz="600" b="1" dirty="0" err="1"/>
            <a:t>Sup</a:t>
          </a:r>
          <a:r>
            <a:rPr lang="es-MX" sz="600" b="1" dirty="0"/>
            <a:t>. Vía)</a:t>
          </a:r>
        </a:p>
      </dgm:t>
    </dgm:pt>
    <dgm:pt modelId="{903506F4-F12D-4EF8-8989-F201031AC869}" type="parTrans" cxnId="{026A3606-1DCF-4409-A310-962470BFA6AE}">
      <dgm:prSet/>
      <dgm:spPr/>
      <dgm:t>
        <a:bodyPr/>
        <a:lstStyle/>
        <a:p>
          <a:endParaRPr lang="es-MX" sz="500"/>
        </a:p>
      </dgm:t>
    </dgm:pt>
    <dgm:pt modelId="{E9E92D20-6F23-4228-B84E-312630738CEE}" type="sibTrans" cxnId="{026A3606-1DCF-4409-A310-962470BFA6AE}">
      <dgm:prSet/>
      <dgm:spPr/>
      <dgm:t>
        <a:bodyPr/>
        <a:lstStyle/>
        <a:p>
          <a:endParaRPr lang="es-MX" sz="500"/>
        </a:p>
      </dgm:t>
    </dgm:pt>
    <dgm:pt modelId="{77D96C05-656B-4D23-B4EF-66B3EE0AEACF}">
      <dgm:prSet custT="1"/>
      <dgm:spPr/>
      <dgm:t>
        <a:bodyPr/>
        <a:lstStyle/>
        <a:p>
          <a:r>
            <a:rPr lang="es-MX" sz="600" b="1" dirty="0"/>
            <a:t>1 Especialista en Energía</a:t>
          </a:r>
        </a:p>
        <a:p>
          <a:r>
            <a:rPr lang="es-MX" sz="600" b="1" dirty="0"/>
            <a:t>(Incluye Pruebas FAT, SAT, </a:t>
          </a:r>
          <a:r>
            <a:rPr lang="es-MX" sz="600" b="1" dirty="0" err="1"/>
            <a:t>etc</a:t>
          </a:r>
          <a:r>
            <a:rPr lang="es-MX" sz="600" b="1" dirty="0"/>
            <a:t>)</a:t>
          </a:r>
        </a:p>
      </dgm:t>
    </dgm:pt>
    <dgm:pt modelId="{23760A96-5258-4655-9B6C-7B5CC4BEEB77}" type="parTrans" cxnId="{38EA0A8D-602B-4A59-B849-B332E14CA396}">
      <dgm:prSet/>
      <dgm:spPr/>
      <dgm:t>
        <a:bodyPr/>
        <a:lstStyle/>
        <a:p>
          <a:endParaRPr lang="es-MX" sz="500"/>
        </a:p>
      </dgm:t>
    </dgm:pt>
    <dgm:pt modelId="{2720DA6E-DE3E-45D7-B6AD-BD9C0F00EB3E}" type="sibTrans" cxnId="{38EA0A8D-602B-4A59-B849-B332E14CA396}">
      <dgm:prSet/>
      <dgm:spPr/>
      <dgm:t>
        <a:bodyPr/>
        <a:lstStyle/>
        <a:p>
          <a:endParaRPr lang="es-MX" sz="500"/>
        </a:p>
      </dgm:t>
    </dgm:pt>
    <dgm:pt modelId="{DB5F58A5-39F8-4772-B2B3-5E2C291DAC9A}">
      <dgm:prSet custT="1"/>
      <dgm:spPr/>
      <dgm:t>
        <a:bodyPr/>
        <a:lstStyle/>
        <a:p>
          <a:r>
            <a:rPr lang="es-MX" sz="600" b="1" dirty="0"/>
            <a:t>1 Especialista en Control y Telecomunicaciones y Pilotaje  (incluye. Señalización y pruebas)</a:t>
          </a:r>
        </a:p>
      </dgm:t>
    </dgm:pt>
    <dgm:pt modelId="{84D92804-B04C-484C-804D-7AB82DCEAA8F}" type="parTrans" cxnId="{2BDFD5E0-D472-4220-B9C8-2661F1CE89BC}">
      <dgm:prSet/>
      <dgm:spPr/>
      <dgm:t>
        <a:bodyPr/>
        <a:lstStyle/>
        <a:p>
          <a:endParaRPr lang="es-MX" sz="500"/>
        </a:p>
      </dgm:t>
    </dgm:pt>
    <dgm:pt modelId="{7262A34B-18F4-48EF-B40D-420ECD244240}" type="sibTrans" cxnId="{2BDFD5E0-D472-4220-B9C8-2661F1CE89BC}">
      <dgm:prSet/>
      <dgm:spPr/>
      <dgm:t>
        <a:bodyPr/>
        <a:lstStyle/>
        <a:p>
          <a:endParaRPr lang="es-MX" sz="500"/>
        </a:p>
      </dgm:t>
    </dgm:pt>
    <dgm:pt modelId="{C15155A2-D6ED-4A48-A8B7-8CD423ED5330}">
      <dgm:prSet custT="1"/>
      <dgm:spPr/>
      <dgm:t>
        <a:bodyPr/>
        <a:lstStyle/>
        <a:p>
          <a:r>
            <a:rPr lang="es-MX" sz="600" b="1" dirty="0"/>
            <a:t>1 Especialista en Material Rodante (Incluye pruebas)</a:t>
          </a:r>
        </a:p>
      </dgm:t>
    </dgm:pt>
    <dgm:pt modelId="{4B17354C-2E9B-4394-B4CD-C4F496BEAE4C}" type="parTrans" cxnId="{12AC1586-F1A3-4150-9471-1943E6600835}">
      <dgm:prSet/>
      <dgm:spPr/>
      <dgm:t>
        <a:bodyPr/>
        <a:lstStyle/>
        <a:p>
          <a:endParaRPr lang="es-MX" sz="500"/>
        </a:p>
      </dgm:t>
    </dgm:pt>
    <dgm:pt modelId="{22D3FF5B-D832-4BEA-BC63-688FCED50D06}" type="sibTrans" cxnId="{12AC1586-F1A3-4150-9471-1943E6600835}">
      <dgm:prSet/>
      <dgm:spPr/>
      <dgm:t>
        <a:bodyPr/>
        <a:lstStyle/>
        <a:p>
          <a:endParaRPr lang="es-MX" sz="500"/>
        </a:p>
      </dgm:t>
    </dgm:pt>
    <dgm:pt modelId="{099D9758-9227-4F50-AFA3-E77D39128866}">
      <dgm:prSet custT="1"/>
      <dgm:spPr/>
      <dgm:t>
        <a:bodyPr/>
        <a:lstStyle/>
        <a:p>
          <a:r>
            <a:rPr lang="es-MX" sz="600" b="1" dirty="0"/>
            <a:t>1 Especialista en Arquitectura</a:t>
          </a:r>
        </a:p>
        <a:p>
          <a:r>
            <a:rPr lang="es-MX" sz="600" b="1" dirty="0"/>
            <a:t>(Estaciones, Patios, Talleres y Edif. Auxiliares</a:t>
          </a:r>
        </a:p>
      </dgm:t>
    </dgm:pt>
    <dgm:pt modelId="{D499B8BC-25C4-4C5F-8DE8-032FB5AF8A01}" type="parTrans" cxnId="{8210DE56-0255-4DBD-A618-17CB03FBA967}">
      <dgm:prSet/>
      <dgm:spPr/>
      <dgm:t>
        <a:bodyPr/>
        <a:lstStyle/>
        <a:p>
          <a:endParaRPr lang="es-MX" sz="500"/>
        </a:p>
      </dgm:t>
    </dgm:pt>
    <dgm:pt modelId="{F2FB708B-A0DE-49F0-82CA-CDCDBF68C813}" type="sibTrans" cxnId="{8210DE56-0255-4DBD-A618-17CB03FBA967}">
      <dgm:prSet/>
      <dgm:spPr/>
      <dgm:t>
        <a:bodyPr/>
        <a:lstStyle/>
        <a:p>
          <a:endParaRPr lang="es-MX" sz="500"/>
        </a:p>
      </dgm:t>
    </dgm:pt>
    <dgm:pt modelId="{71138ECE-0308-4EEE-B338-6479AA9FF7E5}">
      <dgm:prSet custT="1"/>
      <dgm:spPr/>
      <dgm:t>
        <a:bodyPr/>
        <a:lstStyle/>
        <a:p>
          <a:r>
            <a:rPr lang="es-MX" sz="700" b="1" dirty="0"/>
            <a:t>1 Especialista en Obras Inducidas</a:t>
          </a:r>
        </a:p>
      </dgm:t>
    </dgm:pt>
    <dgm:pt modelId="{2FC0E0E5-30BA-4A3B-91CD-8BF63EF9B1E0}" type="parTrans" cxnId="{7174F75E-F27D-4EE3-A06A-4E9F3423AEE9}">
      <dgm:prSet/>
      <dgm:spPr/>
      <dgm:t>
        <a:bodyPr/>
        <a:lstStyle/>
        <a:p>
          <a:endParaRPr lang="es-MX" sz="500"/>
        </a:p>
      </dgm:t>
    </dgm:pt>
    <dgm:pt modelId="{2C2B3A35-5365-4FD9-8803-5DBD62D62709}" type="sibTrans" cxnId="{7174F75E-F27D-4EE3-A06A-4E9F3423AEE9}">
      <dgm:prSet/>
      <dgm:spPr/>
      <dgm:t>
        <a:bodyPr/>
        <a:lstStyle/>
        <a:p>
          <a:endParaRPr lang="es-MX" sz="500"/>
        </a:p>
      </dgm:t>
    </dgm:pt>
    <dgm:pt modelId="{D2A61279-07CC-4FCC-B9BA-7D487956D7E1}">
      <dgm:prSet custT="1"/>
      <dgm:spPr/>
      <dgm:t>
        <a:bodyPr/>
        <a:lstStyle/>
        <a:p>
          <a:r>
            <a:rPr lang="es-MX" sz="500" dirty="0"/>
            <a:t>2 Supervisores (Obra) y 2 Auxiliares de  Viaducto Línea 4 </a:t>
          </a:r>
        </a:p>
      </dgm:t>
    </dgm:pt>
    <dgm:pt modelId="{5484BED4-6C66-472F-AECA-A571FDF0404A}" type="parTrans" cxnId="{EA4E557A-5D7D-490F-919E-34465FD00705}">
      <dgm:prSet/>
      <dgm:spPr/>
      <dgm:t>
        <a:bodyPr/>
        <a:lstStyle/>
        <a:p>
          <a:endParaRPr lang="es-MX" sz="500"/>
        </a:p>
      </dgm:t>
    </dgm:pt>
    <dgm:pt modelId="{65BCFB51-03E1-41CC-AF07-6C1527C9AC47}" type="sibTrans" cxnId="{EA4E557A-5D7D-490F-919E-34465FD00705}">
      <dgm:prSet/>
      <dgm:spPr/>
      <dgm:t>
        <a:bodyPr/>
        <a:lstStyle/>
        <a:p>
          <a:endParaRPr lang="es-MX" sz="500"/>
        </a:p>
      </dgm:t>
    </dgm:pt>
    <dgm:pt modelId="{2B262E5C-50FF-4BBA-A5E7-47752BB14C1B}">
      <dgm:prSet custT="1"/>
      <dgm:spPr/>
      <dgm:t>
        <a:bodyPr/>
        <a:lstStyle/>
        <a:p>
          <a:r>
            <a:rPr lang="es-MX" sz="500" dirty="0"/>
            <a:t>2 Supervisores (Obra) y 2 Auxiliares de  Viaducto Línea 5</a:t>
          </a:r>
        </a:p>
      </dgm:t>
    </dgm:pt>
    <dgm:pt modelId="{92A6ADB9-C3CC-4453-A382-CF2453D23B9B}" type="parTrans" cxnId="{CAB1528C-7B72-4710-A357-3109B4ED9D90}">
      <dgm:prSet/>
      <dgm:spPr/>
      <dgm:t>
        <a:bodyPr/>
        <a:lstStyle/>
        <a:p>
          <a:endParaRPr lang="es-MX" sz="500"/>
        </a:p>
      </dgm:t>
    </dgm:pt>
    <dgm:pt modelId="{18F2FA6C-A365-4893-B2F5-00E261B043E3}" type="sibTrans" cxnId="{CAB1528C-7B72-4710-A357-3109B4ED9D90}">
      <dgm:prSet/>
      <dgm:spPr/>
      <dgm:t>
        <a:bodyPr/>
        <a:lstStyle/>
        <a:p>
          <a:endParaRPr lang="es-MX" sz="500"/>
        </a:p>
      </dgm:t>
    </dgm:pt>
    <dgm:pt modelId="{085BC693-BD56-44D8-8419-1C745B41727A}">
      <dgm:prSet custT="1"/>
      <dgm:spPr/>
      <dgm:t>
        <a:bodyPr/>
        <a:lstStyle/>
        <a:p>
          <a:r>
            <a:rPr lang="es-MX" sz="500" dirty="0"/>
            <a:t>2 Supervisores (Obra) y 2 Auxiliares de  Viaducto Línea 6</a:t>
          </a:r>
        </a:p>
      </dgm:t>
    </dgm:pt>
    <dgm:pt modelId="{C6D2D830-B603-4F30-886D-578FF0788E4C}" type="parTrans" cxnId="{C6F9FC72-28CF-44A7-910B-E76E1D89A350}">
      <dgm:prSet/>
      <dgm:spPr/>
      <dgm:t>
        <a:bodyPr/>
        <a:lstStyle/>
        <a:p>
          <a:endParaRPr lang="es-MX" sz="500"/>
        </a:p>
      </dgm:t>
    </dgm:pt>
    <dgm:pt modelId="{64E5B267-6FA7-48E1-B877-558D7B360B43}" type="sibTrans" cxnId="{C6F9FC72-28CF-44A7-910B-E76E1D89A350}">
      <dgm:prSet/>
      <dgm:spPr/>
      <dgm:t>
        <a:bodyPr/>
        <a:lstStyle/>
        <a:p>
          <a:endParaRPr lang="es-MX" sz="500"/>
        </a:p>
      </dgm:t>
    </dgm:pt>
    <dgm:pt modelId="{B3036074-032A-4D66-A35C-D90B3C7D2316}">
      <dgm:prSet custT="1"/>
      <dgm:spPr/>
      <dgm:t>
        <a:bodyPr/>
        <a:lstStyle/>
        <a:p>
          <a:pPr>
            <a:spcAft>
              <a:spcPts val="0"/>
            </a:spcAft>
          </a:pPr>
          <a:r>
            <a:rPr lang="es-MX" sz="500" dirty="0"/>
            <a:t>1 Proyectista/Operador de AutoCAD</a:t>
          </a:r>
        </a:p>
        <a:p>
          <a:pPr>
            <a:spcAft>
              <a:spcPts val="0"/>
            </a:spcAft>
          </a:pPr>
          <a:r>
            <a:rPr lang="es-MX" sz="500" dirty="0"/>
            <a:t>Línea 4</a:t>
          </a:r>
        </a:p>
      </dgm:t>
    </dgm:pt>
    <dgm:pt modelId="{B14D1AE8-7ECF-49F1-9E58-3F63465E1206}" type="parTrans" cxnId="{32150E00-4338-4ED0-AA4F-9FD9C6DECA17}">
      <dgm:prSet/>
      <dgm:spPr/>
      <dgm:t>
        <a:bodyPr/>
        <a:lstStyle/>
        <a:p>
          <a:endParaRPr lang="es-MX" sz="500"/>
        </a:p>
      </dgm:t>
    </dgm:pt>
    <dgm:pt modelId="{72AE738B-78B1-477F-AA48-1F964E8753C3}" type="sibTrans" cxnId="{32150E00-4338-4ED0-AA4F-9FD9C6DECA17}">
      <dgm:prSet/>
      <dgm:spPr/>
      <dgm:t>
        <a:bodyPr/>
        <a:lstStyle/>
        <a:p>
          <a:endParaRPr lang="es-MX" sz="500"/>
        </a:p>
      </dgm:t>
    </dgm:pt>
    <dgm:pt modelId="{36B7410C-9F67-491E-A043-8C490F578EA7}">
      <dgm:prSet custT="1"/>
      <dgm:spPr>
        <a:solidFill>
          <a:srgbClr val="C0504D">
            <a:hueOff val="0"/>
            <a:satOff val="0"/>
            <a:lumOff val="0"/>
            <a:alphaOff val="0"/>
          </a:srgbClr>
        </a:solidFill>
        <a:ln w="25400" cap="flat" cmpd="sng" algn="ctr">
          <a:solidFill>
            <a:prstClr val="white">
              <a:hueOff val="0"/>
              <a:satOff val="0"/>
              <a:lumOff val="0"/>
              <a:alphaOff val="0"/>
            </a:prstClr>
          </a:solidFill>
          <a:prstDash val="solid"/>
        </a:ln>
        <a:effectLst/>
      </dgm:spPr>
      <dgm:t>
        <a:bodyPr spcFirstLastPara="0" vert="horz" wrap="square" lIns="3175" tIns="3175" rIns="3175" bIns="3175" numCol="1" spcCol="1270" anchor="ctr" anchorCtr="0"/>
        <a:lstStyle/>
        <a:p>
          <a:pPr>
            <a:spcAft>
              <a:spcPts val="0"/>
            </a:spcAft>
          </a:pPr>
          <a:r>
            <a:rPr lang="es-MX" sz="500" kern="1200" dirty="0"/>
            <a:t>1 </a:t>
          </a:r>
          <a:r>
            <a:rPr lang="es-MX" sz="500" kern="1200" dirty="0">
              <a:solidFill>
                <a:prstClr val="white"/>
              </a:solidFill>
              <a:latin typeface="Calibri"/>
              <a:ea typeface="+mn-ea"/>
              <a:cs typeface="+mn-cs"/>
            </a:rPr>
            <a:t>Proyectista/</a:t>
          </a:r>
          <a:r>
            <a:rPr lang="es-MX" sz="500" kern="1200" dirty="0"/>
            <a:t>Operador de AutoCAD</a:t>
          </a:r>
        </a:p>
        <a:p>
          <a:pPr>
            <a:spcAft>
              <a:spcPts val="0"/>
            </a:spcAft>
          </a:pPr>
          <a:r>
            <a:rPr lang="es-MX" sz="500" kern="1200" dirty="0"/>
            <a:t>Línea 5</a:t>
          </a:r>
        </a:p>
      </dgm:t>
    </dgm:pt>
    <dgm:pt modelId="{54575867-05A0-4AFE-AB22-48043BF2402A}" type="parTrans" cxnId="{91467584-D53E-4A59-BB7C-CBA85E7551F0}">
      <dgm:prSet/>
      <dgm:spPr/>
      <dgm:t>
        <a:bodyPr/>
        <a:lstStyle/>
        <a:p>
          <a:endParaRPr lang="es-MX" sz="500"/>
        </a:p>
      </dgm:t>
    </dgm:pt>
    <dgm:pt modelId="{7E534260-6491-450D-9871-1EA9D11323B5}" type="sibTrans" cxnId="{91467584-D53E-4A59-BB7C-CBA85E7551F0}">
      <dgm:prSet/>
      <dgm:spPr/>
      <dgm:t>
        <a:bodyPr/>
        <a:lstStyle/>
        <a:p>
          <a:endParaRPr lang="es-MX" sz="500"/>
        </a:p>
      </dgm:t>
    </dgm:pt>
    <dgm:pt modelId="{C8140346-DE5E-4D3A-9E5A-DDB4809F0FBB}">
      <dgm:prSet custT="1"/>
      <dgm:spPr/>
      <dgm:t>
        <a:bodyPr anchor="t" anchorCtr="0"/>
        <a:lstStyle/>
        <a:p>
          <a:pPr>
            <a:spcAft>
              <a:spcPts val="0"/>
            </a:spcAft>
          </a:pPr>
          <a:endParaRPr lang="es-MX" sz="500" dirty="0"/>
        </a:p>
        <a:p>
          <a:pPr>
            <a:spcAft>
              <a:spcPts val="0"/>
            </a:spcAft>
          </a:pPr>
          <a:r>
            <a:rPr lang="es-MX" sz="500" dirty="0"/>
            <a:t>1 Proyectista/Operador de AutoCAD</a:t>
          </a:r>
        </a:p>
        <a:p>
          <a:pPr>
            <a:spcAft>
              <a:spcPts val="0"/>
            </a:spcAft>
          </a:pPr>
          <a:r>
            <a:rPr lang="es-MX" sz="500" dirty="0"/>
            <a:t>Línea 6</a:t>
          </a:r>
        </a:p>
      </dgm:t>
    </dgm:pt>
    <dgm:pt modelId="{09252EA0-A2CF-4F82-B333-30E9897AC8B7}" type="parTrans" cxnId="{BC1F4D12-AA5A-4BA3-951C-E20D156C99DD}">
      <dgm:prSet/>
      <dgm:spPr/>
      <dgm:t>
        <a:bodyPr/>
        <a:lstStyle/>
        <a:p>
          <a:endParaRPr lang="es-MX" sz="500"/>
        </a:p>
      </dgm:t>
    </dgm:pt>
    <dgm:pt modelId="{4B8A07D8-C398-4678-BC33-7AF39AE6C03A}" type="sibTrans" cxnId="{BC1F4D12-AA5A-4BA3-951C-E20D156C99DD}">
      <dgm:prSet/>
      <dgm:spPr/>
      <dgm:t>
        <a:bodyPr/>
        <a:lstStyle/>
        <a:p>
          <a:endParaRPr lang="es-MX" sz="500"/>
        </a:p>
      </dgm:t>
    </dgm:pt>
    <dgm:pt modelId="{AFC3714F-3D6C-437A-8B62-CA193D3EB419}">
      <dgm:prSet custT="1"/>
      <dgm:spPr/>
      <dgm:t>
        <a:bodyPr/>
        <a:lstStyle/>
        <a:p>
          <a:r>
            <a:rPr lang="es-MX" sz="500" dirty="0"/>
            <a:t>4 Supervisores de electromecánica</a:t>
          </a:r>
        </a:p>
        <a:p>
          <a:r>
            <a:rPr lang="es-MX" sz="500" dirty="0"/>
            <a:t>Líneas 4, 5 y 6</a:t>
          </a:r>
        </a:p>
      </dgm:t>
    </dgm:pt>
    <dgm:pt modelId="{F649CE27-BA59-4A3D-BC7A-9F4D876124B9}" type="parTrans" cxnId="{A7BF9AF1-9F2A-46C6-92C6-CED9E354A863}">
      <dgm:prSet/>
      <dgm:spPr/>
      <dgm:t>
        <a:bodyPr/>
        <a:lstStyle/>
        <a:p>
          <a:endParaRPr lang="es-MX" sz="500"/>
        </a:p>
      </dgm:t>
    </dgm:pt>
    <dgm:pt modelId="{A11796F1-4744-4A9B-9DC4-9D2062C46A66}" type="sibTrans" cxnId="{A7BF9AF1-9F2A-46C6-92C6-CED9E354A863}">
      <dgm:prSet/>
      <dgm:spPr/>
      <dgm:t>
        <a:bodyPr/>
        <a:lstStyle/>
        <a:p>
          <a:endParaRPr lang="es-MX" sz="500"/>
        </a:p>
      </dgm:t>
    </dgm:pt>
    <dgm:pt modelId="{AB08025E-AE98-47FA-90D7-BF243A18530A}">
      <dgm:prSet custT="1"/>
      <dgm:spPr/>
      <dgm:t>
        <a:bodyPr/>
        <a:lstStyle/>
        <a:p>
          <a:r>
            <a:rPr lang="es-MX" sz="500" dirty="0"/>
            <a:t>2 Supervisores de Telecomunicaciones</a:t>
          </a:r>
        </a:p>
        <a:p>
          <a:r>
            <a:rPr lang="es-MX" sz="500" dirty="0"/>
            <a:t>Líneas 4, 5 y 6</a:t>
          </a:r>
        </a:p>
      </dgm:t>
    </dgm:pt>
    <dgm:pt modelId="{4C50520F-0B32-468F-9DC4-AC1825EBD46B}" type="parTrans" cxnId="{D142A301-1FE1-4F53-9C6A-754864CEA1EF}">
      <dgm:prSet/>
      <dgm:spPr/>
      <dgm:t>
        <a:bodyPr/>
        <a:lstStyle/>
        <a:p>
          <a:endParaRPr lang="es-MX" sz="500"/>
        </a:p>
      </dgm:t>
    </dgm:pt>
    <dgm:pt modelId="{BCDE1421-B77C-44B5-B31D-1E03D743C3E5}" type="sibTrans" cxnId="{D142A301-1FE1-4F53-9C6A-754864CEA1EF}">
      <dgm:prSet/>
      <dgm:spPr/>
      <dgm:t>
        <a:bodyPr/>
        <a:lstStyle/>
        <a:p>
          <a:endParaRPr lang="es-MX" sz="500"/>
        </a:p>
      </dgm:t>
    </dgm:pt>
    <dgm:pt modelId="{D4CD7847-B9F1-468D-B753-458D3481368E}">
      <dgm:prSet custT="1"/>
      <dgm:spPr/>
      <dgm:t>
        <a:bodyPr/>
        <a:lstStyle/>
        <a:p>
          <a:r>
            <a:rPr lang="es-MX" sz="500" dirty="0"/>
            <a:t>2 Supervisores de  Material Rodante</a:t>
          </a:r>
        </a:p>
        <a:p>
          <a:r>
            <a:rPr lang="es-MX" sz="500" dirty="0"/>
            <a:t>Líneas 4, 5 y 6</a:t>
          </a:r>
        </a:p>
      </dgm:t>
    </dgm:pt>
    <dgm:pt modelId="{C2D32B62-C28C-4B73-9AAD-126586BDAC64}" type="parTrans" cxnId="{6C1B292F-BDB6-4B92-AE11-6AC3F9BE2A79}">
      <dgm:prSet/>
      <dgm:spPr/>
      <dgm:t>
        <a:bodyPr/>
        <a:lstStyle/>
        <a:p>
          <a:endParaRPr lang="es-MX" sz="500"/>
        </a:p>
      </dgm:t>
    </dgm:pt>
    <dgm:pt modelId="{008CC17F-371E-40B3-B9FB-E6A0D9BA3D46}" type="sibTrans" cxnId="{6C1B292F-BDB6-4B92-AE11-6AC3F9BE2A79}">
      <dgm:prSet/>
      <dgm:spPr/>
      <dgm:t>
        <a:bodyPr/>
        <a:lstStyle/>
        <a:p>
          <a:endParaRPr lang="es-MX" sz="500"/>
        </a:p>
      </dgm:t>
    </dgm:pt>
    <dgm:pt modelId="{4CDB4853-00CD-40B1-B1B9-91361D088967}">
      <dgm:prSet custT="1"/>
      <dgm:spPr/>
      <dgm:t>
        <a:bodyPr anchor="t" anchorCtr="0"/>
        <a:lstStyle/>
        <a:p>
          <a:pPr marL="0"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MX" sz="300" kern="1200" dirty="0">
            <a:solidFill>
              <a:prstClr val="white"/>
            </a:solidFill>
            <a:latin typeface="Calibri"/>
            <a:ea typeface="+mn-ea"/>
            <a:cs typeface="+mn-cs"/>
          </a:endParaRPr>
        </a:p>
        <a:p>
          <a:pPr marL="0"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500" kern="1200" dirty="0">
              <a:solidFill>
                <a:prstClr val="white"/>
              </a:solidFill>
              <a:latin typeface="Calibri"/>
              <a:ea typeface="+mn-ea"/>
              <a:cs typeface="+mn-cs"/>
            </a:rPr>
            <a:t>2 Supervisores </a:t>
          </a:r>
        </a:p>
        <a:p>
          <a:pPr marL="0"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500" kern="1200" dirty="0">
              <a:solidFill>
                <a:prstClr val="white"/>
              </a:solidFill>
              <a:latin typeface="Calibri"/>
              <a:ea typeface="+mn-ea"/>
              <a:cs typeface="+mn-cs"/>
            </a:rPr>
            <a:t>Línea 4</a:t>
          </a:r>
        </a:p>
      </dgm:t>
    </dgm:pt>
    <dgm:pt modelId="{32A2FD0F-2BE0-47A2-A23A-F7C0EB3E720A}" type="parTrans" cxnId="{2A758B15-EE36-44B6-BF5F-CC7FE82567BA}">
      <dgm:prSet/>
      <dgm:spPr/>
      <dgm:t>
        <a:bodyPr/>
        <a:lstStyle/>
        <a:p>
          <a:endParaRPr lang="es-MX" sz="500"/>
        </a:p>
      </dgm:t>
    </dgm:pt>
    <dgm:pt modelId="{2180C895-6209-4FF8-8C6A-7082FDF00334}" type="sibTrans" cxnId="{2A758B15-EE36-44B6-BF5F-CC7FE82567BA}">
      <dgm:prSet/>
      <dgm:spPr/>
      <dgm:t>
        <a:bodyPr/>
        <a:lstStyle/>
        <a:p>
          <a:endParaRPr lang="es-MX" sz="500"/>
        </a:p>
      </dgm:t>
    </dgm:pt>
    <dgm:pt modelId="{EC86FF21-2CD7-428E-8272-F1FAEE2DECCC}">
      <dgm:prSet custT="1"/>
      <dgm:spPr/>
      <dgm:t>
        <a:bodyPr anchor="t" anchorCtr="0"/>
        <a:lstStyle/>
        <a:p>
          <a:pPr>
            <a:spcAft>
              <a:spcPts val="0"/>
            </a:spcAft>
          </a:pPr>
          <a:endParaRPr lang="es-MX" sz="500" dirty="0"/>
        </a:p>
        <a:p>
          <a:pPr>
            <a:spcAft>
              <a:spcPts val="0"/>
            </a:spcAft>
          </a:pPr>
          <a:r>
            <a:rPr lang="es-MX" sz="500" dirty="0"/>
            <a:t>2 Supervisores </a:t>
          </a:r>
        </a:p>
        <a:p>
          <a:pPr>
            <a:spcAft>
              <a:spcPts val="0"/>
            </a:spcAft>
          </a:pPr>
          <a:r>
            <a:rPr lang="es-MX" sz="500" dirty="0"/>
            <a:t>Línea 5</a:t>
          </a:r>
        </a:p>
      </dgm:t>
    </dgm:pt>
    <dgm:pt modelId="{DA3BFD2B-B705-46B9-96B0-304D4AC42DAD}" type="parTrans" cxnId="{74F593EE-0310-404F-A493-CDACE5AFA95B}">
      <dgm:prSet/>
      <dgm:spPr/>
      <dgm:t>
        <a:bodyPr/>
        <a:lstStyle/>
        <a:p>
          <a:endParaRPr lang="es-MX" sz="500"/>
        </a:p>
      </dgm:t>
    </dgm:pt>
    <dgm:pt modelId="{244F41A9-9122-45AD-9A41-7EAC3CF5DCF3}" type="sibTrans" cxnId="{74F593EE-0310-404F-A493-CDACE5AFA95B}">
      <dgm:prSet/>
      <dgm:spPr/>
      <dgm:t>
        <a:bodyPr/>
        <a:lstStyle/>
        <a:p>
          <a:endParaRPr lang="es-MX" sz="500"/>
        </a:p>
      </dgm:t>
    </dgm:pt>
    <dgm:pt modelId="{0234C2E1-B03B-4903-80B7-C358B123FC0C}">
      <dgm:prSet custT="1"/>
      <dgm:spPr/>
      <dgm:t>
        <a:bodyPr anchor="t" anchorCtr="0"/>
        <a:lstStyle/>
        <a:p>
          <a:pPr>
            <a:spcAft>
              <a:spcPts val="0"/>
            </a:spcAft>
          </a:pPr>
          <a:endParaRPr lang="es-MX" sz="500" dirty="0"/>
        </a:p>
        <a:p>
          <a:pPr>
            <a:spcAft>
              <a:spcPts val="0"/>
            </a:spcAft>
          </a:pPr>
          <a:r>
            <a:rPr lang="es-MX" sz="500" dirty="0"/>
            <a:t>2 Supervisores</a:t>
          </a:r>
        </a:p>
        <a:p>
          <a:pPr>
            <a:spcAft>
              <a:spcPts val="0"/>
            </a:spcAft>
          </a:pPr>
          <a:r>
            <a:rPr lang="es-MX" sz="500" dirty="0"/>
            <a:t>Línea 6</a:t>
          </a:r>
        </a:p>
      </dgm:t>
    </dgm:pt>
    <dgm:pt modelId="{5F97EC5F-3A5B-4C86-AFA4-0353731F914F}" type="parTrans" cxnId="{3B9D1079-E403-4E64-BB2F-260480255982}">
      <dgm:prSet/>
      <dgm:spPr/>
      <dgm:t>
        <a:bodyPr/>
        <a:lstStyle/>
        <a:p>
          <a:endParaRPr lang="es-MX" sz="500"/>
        </a:p>
      </dgm:t>
    </dgm:pt>
    <dgm:pt modelId="{FC85FE43-A9BA-44D7-AC83-ECF4B5088555}" type="sibTrans" cxnId="{3B9D1079-E403-4E64-BB2F-260480255982}">
      <dgm:prSet/>
      <dgm:spPr/>
      <dgm:t>
        <a:bodyPr/>
        <a:lstStyle/>
        <a:p>
          <a:endParaRPr lang="es-MX" sz="500"/>
        </a:p>
      </dgm:t>
    </dgm:pt>
    <dgm:pt modelId="{87FF0826-5968-4557-83A0-88F894196080}">
      <dgm:prSet custT="1"/>
      <dgm:spPr/>
      <dgm:t>
        <a:bodyPr/>
        <a:lstStyle/>
        <a:p>
          <a:r>
            <a:rPr lang="es-MX" sz="500" dirty="0"/>
            <a:t>1 Supervisor de Obras Inducidas</a:t>
          </a:r>
        </a:p>
        <a:p>
          <a:r>
            <a:rPr lang="es-MX" sz="500" dirty="0"/>
            <a:t>Línea 4</a:t>
          </a:r>
        </a:p>
      </dgm:t>
    </dgm:pt>
    <dgm:pt modelId="{54EBC22F-515C-4328-96B6-52FB8F1C28B7}" type="parTrans" cxnId="{2A5A1EF6-326A-493B-AEA2-3DA9CC0B52B3}">
      <dgm:prSet/>
      <dgm:spPr/>
      <dgm:t>
        <a:bodyPr/>
        <a:lstStyle/>
        <a:p>
          <a:endParaRPr lang="es-MX" sz="500"/>
        </a:p>
      </dgm:t>
    </dgm:pt>
    <dgm:pt modelId="{AC9D1C50-4125-4A84-A85B-0D17D593999C}" type="sibTrans" cxnId="{2A5A1EF6-326A-493B-AEA2-3DA9CC0B52B3}">
      <dgm:prSet/>
      <dgm:spPr/>
      <dgm:t>
        <a:bodyPr/>
        <a:lstStyle/>
        <a:p>
          <a:endParaRPr lang="es-MX" sz="500"/>
        </a:p>
      </dgm:t>
    </dgm:pt>
    <dgm:pt modelId="{B56E04DE-5108-4DB4-B85D-1C6D28269064}">
      <dgm:prSet custT="1"/>
      <dgm:spPr/>
      <dgm:t>
        <a:bodyPr/>
        <a:lstStyle/>
        <a:p>
          <a:r>
            <a:rPr lang="es-MX" sz="500" dirty="0"/>
            <a:t>1 Supervisor de Obras Inducidas</a:t>
          </a:r>
        </a:p>
        <a:p>
          <a:r>
            <a:rPr lang="es-MX" sz="500" dirty="0"/>
            <a:t>Línea 5</a:t>
          </a:r>
        </a:p>
      </dgm:t>
    </dgm:pt>
    <dgm:pt modelId="{F2B3168A-D2DE-47B4-9453-431DDBEFE3C5}" type="parTrans" cxnId="{E2113C77-08D7-40A3-8F3A-9892C00A8467}">
      <dgm:prSet/>
      <dgm:spPr/>
      <dgm:t>
        <a:bodyPr/>
        <a:lstStyle/>
        <a:p>
          <a:endParaRPr lang="es-MX" sz="500"/>
        </a:p>
      </dgm:t>
    </dgm:pt>
    <dgm:pt modelId="{C6163B07-FF9D-48B4-B788-7A2C06D266DF}" type="sibTrans" cxnId="{E2113C77-08D7-40A3-8F3A-9892C00A8467}">
      <dgm:prSet/>
      <dgm:spPr/>
      <dgm:t>
        <a:bodyPr/>
        <a:lstStyle/>
        <a:p>
          <a:endParaRPr lang="es-MX" sz="500"/>
        </a:p>
      </dgm:t>
    </dgm:pt>
    <dgm:pt modelId="{AA9D199A-1015-4DF2-A99B-C037B3C5E9AF}">
      <dgm:prSet custT="1"/>
      <dgm:spPr/>
      <dgm:t>
        <a:bodyPr/>
        <a:lstStyle/>
        <a:p>
          <a:r>
            <a:rPr lang="es-MX" sz="500" dirty="0"/>
            <a:t>1 Supervisor de Obras Inducidas</a:t>
          </a:r>
        </a:p>
        <a:p>
          <a:r>
            <a:rPr lang="es-MX" sz="500" dirty="0"/>
            <a:t>Línea 6</a:t>
          </a:r>
        </a:p>
      </dgm:t>
    </dgm:pt>
    <dgm:pt modelId="{5934D49B-B98F-4FCA-9E9E-BCFE5A2218DC}" type="parTrans" cxnId="{E7290B7F-3C76-4296-9498-E34A859E05A9}">
      <dgm:prSet/>
      <dgm:spPr/>
      <dgm:t>
        <a:bodyPr/>
        <a:lstStyle/>
        <a:p>
          <a:endParaRPr lang="es-MX" sz="500"/>
        </a:p>
      </dgm:t>
    </dgm:pt>
    <dgm:pt modelId="{E0CD1728-C04F-423D-8545-CB6624ACCA3A}" type="sibTrans" cxnId="{E7290B7F-3C76-4296-9498-E34A859E05A9}">
      <dgm:prSet/>
      <dgm:spPr/>
      <dgm:t>
        <a:bodyPr/>
        <a:lstStyle/>
        <a:p>
          <a:endParaRPr lang="es-MX" sz="500"/>
        </a:p>
      </dgm:t>
    </dgm:pt>
    <dgm:pt modelId="{9F75FDB7-CCB6-48DB-AB25-60D26234A3A6}">
      <dgm:prSet custT="1"/>
      <dgm:spPr>
        <a:solidFill>
          <a:srgbClr val="C0504D">
            <a:hueOff val="0"/>
            <a:satOff val="0"/>
            <a:lumOff val="0"/>
            <a:alphaOff val="0"/>
          </a:srgbClr>
        </a:solidFill>
        <a:ln w="25400" cap="flat" cmpd="sng" algn="ctr">
          <a:solidFill>
            <a:prstClr val="white">
              <a:hueOff val="0"/>
              <a:satOff val="0"/>
              <a:lumOff val="0"/>
              <a:alphaOff val="0"/>
            </a:prstClr>
          </a:solidFill>
          <a:prstDash val="solid"/>
        </a:ln>
        <a:effectLst/>
      </dgm:spPr>
      <dgm:t>
        <a:bodyPr spcFirstLastPara="0" vert="horz" wrap="square" lIns="3175" tIns="3175" rIns="3175" bIns="3175" numCol="1" spcCol="1270" anchor="ctr" anchorCtr="0"/>
        <a:lstStyle/>
        <a:p>
          <a:pPr marL="0"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500" kern="1200" dirty="0">
              <a:solidFill>
                <a:prstClr val="white"/>
              </a:solidFill>
              <a:latin typeface="Calibri"/>
              <a:ea typeface="+mn-ea"/>
              <a:cs typeface="+mn-cs"/>
            </a:rPr>
            <a:t>OBRA CIVIL</a:t>
          </a:r>
        </a:p>
        <a:p>
          <a:pPr marL="0"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500" kern="1200" dirty="0"/>
            <a:t>1 Brigada = 1 laboratorista y 2 ayudantes</a:t>
          </a:r>
          <a:endParaRPr lang="es-MX" sz="500" kern="1200" dirty="0">
            <a:solidFill>
              <a:prstClr val="white"/>
            </a:solidFill>
            <a:latin typeface="Calibri"/>
            <a:ea typeface="+mn-ea"/>
            <a:cs typeface="+mn-cs"/>
          </a:endParaRPr>
        </a:p>
      </dgm:t>
    </dgm:pt>
    <dgm:pt modelId="{A04910F9-36D1-415B-A51A-C7BA73208883}" type="parTrans" cxnId="{D1C2B043-69CC-4FAB-97C6-CA4469546BB7}">
      <dgm:prSet/>
      <dgm:spPr>
        <a:noFill/>
        <a:ln w="25400" cap="flat" cmpd="sng" algn="ctr">
          <a:solidFill>
            <a:srgbClr val="C0504D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es-MX" sz="500"/>
        </a:p>
      </dgm:t>
    </dgm:pt>
    <dgm:pt modelId="{804FFF90-1BBA-4E8D-94A4-23BA080567FF}" type="sibTrans" cxnId="{D1C2B043-69CC-4FAB-97C6-CA4469546BB7}">
      <dgm:prSet/>
      <dgm:spPr/>
      <dgm:t>
        <a:bodyPr/>
        <a:lstStyle/>
        <a:p>
          <a:endParaRPr lang="es-MX" sz="500"/>
        </a:p>
      </dgm:t>
    </dgm:pt>
    <dgm:pt modelId="{916FBC30-7067-403B-92F3-59A6F91F5A95}">
      <dgm:prSet custT="1"/>
      <dgm:spPr/>
      <dgm:t>
        <a:bodyPr anchor="ctr" anchorCtr="0"/>
        <a:lstStyle/>
        <a:p>
          <a:pPr>
            <a:spcAft>
              <a:spcPts val="0"/>
            </a:spcAft>
          </a:pPr>
          <a:r>
            <a:rPr lang="es-MX" sz="500" dirty="0"/>
            <a:t>1 Brigada de Laboratorio</a:t>
          </a:r>
        </a:p>
        <a:p>
          <a:pPr>
            <a:spcAft>
              <a:spcPts val="0"/>
            </a:spcAft>
          </a:pPr>
          <a:r>
            <a:rPr lang="es-MX" sz="500" dirty="0"/>
            <a:t>Línea 4</a:t>
          </a:r>
        </a:p>
      </dgm:t>
    </dgm:pt>
    <dgm:pt modelId="{FAF13105-88FA-41D3-BA34-C50642B2A9FF}" type="parTrans" cxnId="{12CD6F48-6658-4082-8C03-D3C21BB49AC1}">
      <dgm:prSet/>
      <dgm:spPr/>
      <dgm:t>
        <a:bodyPr/>
        <a:lstStyle/>
        <a:p>
          <a:endParaRPr lang="es-MX" sz="500"/>
        </a:p>
      </dgm:t>
    </dgm:pt>
    <dgm:pt modelId="{5CE2767E-8F10-4867-BB15-DD4F2A315D81}" type="sibTrans" cxnId="{12CD6F48-6658-4082-8C03-D3C21BB49AC1}">
      <dgm:prSet/>
      <dgm:spPr/>
      <dgm:t>
        <a:bodyPr/>
        <a:lstStyle/>
        <a:p>
          <a:endParaRPr lang="es-MX" sz="500"/>
        </a:p>
      </dgm:t>
    </dgm:pt>
    <dgm:pt modelId="{6E732E1E-22EA-46E5-BA98-96C3BCBD9099}">
      <dgm:prSet custT="1"/>
      <dgm:spPr/>
      <dgm:t>
        <a:bodyPr anchor="ctr" anchorCtr="0"/>
        <a:lstStyle/>
        <a:p>
          <a:pPr>
            <a:spcAft>
              <a:spcPts val="0"/>
            </a:spcAft>
          </a:pPr>
          <a:r>
            <a:rPr lang="es-MX" sz="500" dirty="0"/>
            <a:t>1 Brigada de Laboratorio</a:t>
          </a:r>
        </a:p>
        <a:p>
          <a:pPr>
            <a:spcAft>
              <a:spcPts val="0"/>
            </a:spcAft>
          </a:pPr>
          <a:r>
            <a:rPr lang="es-MX" sz="500" dirty="0"/>
            <a:t>Línea 5</a:t>
          </a:r>
        </a:p>
      </dgm:t>
    </dgm:pt>
    <dgm:pt modelId="{996B181D-6EE6-46BD-AC2C-54E33DB663A0}" type="parTrans" cxnId="{53768FF7-1927-4585-8BA4-71BAB8595011}">
      <dgm:prSet/>
      <dgm:spPr/>
      <dgm:t>
        <a:bodyPr/>
        <a:lstStyle/>
        <a:p>
          <a:endParaRPr lang="es-MX" sz="500"/>
        </a:p>
      </dgm:t>
    </dgm:pt>
    <dgm:pt modelId="{17E30A3B-AC6B-4C6A-886C-43AE987AE656}" type="sibTrans" cxnId="{53768FF7-1927-4585-8BA4-71BAB8595011}">
      <dgm:prSet/>
      <dgm:spPr/>
      <dgm:t>
        <a:bodyPr/>
        <a:lstStyle/>
        <a:p>
          <a:endParaRPr lang="es-MX" sz="500"/>
        </a:p>
      </dgm:t>
    </dgm:pt>
    <dgm:pt modelId="{956B6C0E-EE4C-4467-AFD5-8DA80FA712CB}">
      <dgm:prSet custT="1"/>
      <dgm:spPr/>
      <dgm:t>
        <a:bodyPr anchor="ctr" anchorCtr="0"/>
        <a:lstStyle/>
        <a:p>
          <a:pPr>
            <a:spcAft>
              <a:spcPts val="0"/>
            </a:spcAft>
          </a:pPr>
          <a:r>
            <a:rPr lang="es-MX" sz="500" dirty="0"/>
            <a:t>1 Brigada de Laboratorio</a:t>
          </a:r>
        </a:p>
        <a:p>
          <a:pPr>
            <a:spcAft>
              <a:spcPts val="0"/>
            </a:spcAft>
          </a:pPr>
          <a:r>
            <a:rPr lang="es-MX" sz="500" dirty="0"/>
            <a:t>Línea 6</a:t>
          </a:r>
        </a:p>
      </dgm:t>
    </dgm:pt>
    <dgm:pt modelId="{5EC172B5-3F75-4911-A7CB-45EDAFCFE484}" type="parTrans" cxnId="{62A8B3BF-E08A-4CC6-9542-CAA6364AF4B9}">
      <dgm:prSet/>
      <dgm:spPr/>
      <dgm:t>
        <a:bodyPr/>
        <a:lstStyle/>
        <a:p>
          <a:endParaRPr lang="es-MX" sz="500"/>
        </a:p>
      </dgm:t>
    </dgm:pt>
    <dgm:pt modelId="{20682929-477C-41B5-B105-C3D136DBF6FD}" type="sibTrans" cxnId="{62A8B3BF-E08A-4CC6-9542-CAA6364AF4B9}">
      <dgm:prSet/>
      <dgm:spPr/>
      <dgm:t>
        <a:bodyPr/>
        <a:lstStyle/>
        <a:p>
          <a:endParaRPr lang="es-MX" sz="500"/>
        </a:p>
      </dgm:t>
    </dgm:pt>
    <dgm:pt modelId="{FB6F95FE-303D-41DC-BB6F-1A9EAF84E354}">
      <dgm:prSet custT="1"/>
      <dgm:spPr>
        <a:solidFill>
          <a:srgbClr val="C0504D">
            <a:hueOff val="0"/>
            <a:satOff val="0"/>
            <a:lumOff val="0"/>
            <a:alphaOff val="0"/>
          </a:srgbClr>
        </a:solidFill>
        <a:ln w="25400" cap="flat" cmpd="sng" algn="ctr">
          <a:solidFill>
            <a:prstClr val="white">
              <a:hueOff val="0"/>
              <a:satOff val="0"/>
              <a:lumOff val="0"/>
              <a:alphaOff val="0"/>
            </a:prstClr>
          </a:solidFill>
          <a:prstDash val="solid"/>
        </a:ln>
        <a:effectLst/>
      </dgm:spPr>
      <dgm:t>
        <a:bodyPr spcFirstLastPara="0" vert="horz" wrap="square" lIns="3175" tIns="3175" rIns="3175" bIns="3175" numCol="1" spcCol="1270" anchor="ctr" anchorCtr="0"/>
        <a:lstStyle/>
        <a:p>
          <a:pPr>
            <a:spcAft>
              <a:spcPts val="0"/>
            </a:spcAft>
          </a:pPr>
          <a:r>
            <a:rPr lang="es-MX" sz="500" kern="1200" dirty="0"/>
            <a:t>1 Brigada de Topografía</a:t>
          </a:r>
        </a:p>
        <a:p>
          <a:pPr>
            <a:spcAft>
              <a:spcPts val="0"/>
            </a:spcAft>
          </a:pPr>
          <a:r>
            <a:rPr lang="es-MX" sz="500" kern="1200" dirty="0"/>
            <a:t>1 Brigada = 1 Topógrafo,    1 ayudante y 1 </a:t>
          </a:r>
          <a:r>
            <a:rPr lang="es-MX" sz="500" kern="1200" dirty="0">
              <a:solidFill>
                <a:prstClr val="white"/>
              </a:solidFill>
              <a:latin typeface="Calibri"/>
              <a:ea typeface="+mn-ea"/>
              <a:cs typeface="+mn-cs"/>
            </a:rPr>
            <a:t>cadenero</a:t>
          </a:r>
        </a:p>
        <a:p>
          <a:pPr>
            <a:spcAft>
              <a:spcPts val="0"/>
            </a:spcAft>
          </a:pPr>
          <a:r>
            <a:rPr lang="es-MX" sz="500" kern="1200" dirty="0"/>
            <a:t>Línea 4</a:t>
          </a:r>
        </a:p>
      </dgm:t>
    </dgm:pt>
    <dgm:pt modelId="{56E6461C-3AB1-4CBE-87C2-1B9CF27E098C}" type="parTrans" cxnId="{A4CB7865-4EEB-4DAB-97D3-4C4F5074BB57}">
      <dgm:prSet/>
      <dgm:spPr>
        <a:noFill/>
        <a:ln w="25400" cap="flat" cmpd="sng" algn="ctr">
          <a:solidFill>
            <a:srgbClr val="C0504D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es-MX" sz="500"/>
        </a:p>
      </dgm:t>
    </dgm:pt>
    <dgm:pt modelId="{50054E77-BDB7-4171-9B76-B70B484F4E1C}" type="sibTrans" cxnId="{A4CB7865-4EEB-4DAB-97D3-4C4F5074BB57}">
      <dgm:prSet/>
      <dgm:spPr/>
      <dgm:t>
        <a:bodyPr/>
        <a:lstStyle/>
        <a:p>
          <a:endParaRPr lang="es-MX" sz="500"/>
        </a:p>
      </dgm:t>
    </dgm:pt>
    <dgm:pt modelId="{FFAE4A97-4BD6-4B3B-AC35-6B096179710C}">
      <dgm:prSet custT="1"/>
      <dgm:spPr>
        <a:solidFill>
          <a:srgbClr val="C0504D">
            <a:hueOff val="0"/>
            <a:satOff val="0"/>
            <a:lumOff val="0"/>
            <a:alphaOff val="0"/>
          </a:srgbClr>
        </a:solidFill>
        <a:ln w="25400" cap="flat" cmpd="sng" algn="ctr">
          <a:solidFill>
            <a:prstClr val="white">
              <a:hueOff val="0"/>
              <a:satOff val="0"/>
              <a:lumOff val="0"/>
              <a:alphaOff val="0"/>
            </a:prstClr>
          </a:solidFill>
          <a:prstDash val="solid"/>
        </a:ln>
        <a:effectLst/>
      </dgm:spPr>
      <dgm:t>
        <a:bodyPr spcFirstLastPara="0" vert="horz" wrap="square" lIns="3175" tIns="3175" rIns="3175" bIns="3175" numCol="1" spcCol="1270" anchor="ctr" anchorCtr="0"/>
        <a:lstStyle/>
        <a:p>
          <a:pPr>
            <a:spcAft>
              <a:spcPts val="0"/>
            </a:spcAft>
          </a:pPr>
          <a:r>
            <a:rPr lang="es-MX" sz="500" kern="1200" dirty="0"/>
            <a:t>1 Brigada de Topografía</a:t>
          </a:r>
        </a:p>
        <a:p>
          <a:pPr>
            <a:spcAft>
              <a:spcPts val="0"/>
            </a:spcAft>
          </a:pPr>
          <a:r>
            <a:rPr lang="es-MX" sz="500" kern="1200" dirty="0"/>
            <a:t>1 </a:t>
          </a:r>
          <a:r>
            <a:rPr lang="es-MX" sz="500" kern="1200" dirty="0">
              <a:solidFill>
                <a:prstClr val="white"/>
              </a:solidFill>
              <a:latin typeface="Calibri"/>
              <a:ea typeface="+mn-ea"/>
              <a:cs typeface="+mn-cs"/>
            </a:rPr>
            <a:t>Brigada</a:t>
          </a:r>
          <a:r>
            <a:rPr lang="es-MX" sz="500" kern="1200" dirty="0"/>
            <a:t> = 1 Topógrafo,    1 ayudante y 1 cadenero</a:t>
          </a:r>
        </a:p>
        <a:p>
          <a:pPr>
            <a:spcAft>
              <a:spcPts val="0"/>
            </a:spcAft>
          </a:pPr>
          <a:r>
            <a:rPr lang="es-MX" sz="500" kern="1200" dirty="0"/>
            <a:t>Línea 5</a:t>
          </a:r>
        </a:p>
      </dgm:t>
    </dgm:pt>
    <dgm:pt modelId="{BA53C45E-5EA8-4320-9526-A7832BAF30BB}" type="parTrans" cxnId="{8C1BEE6A-9A43-40D2-9281-C354F6DDA891}">
      <dgm:prSet/>
      <dgm:spPr>
        <a:noFill/>
        <a:ln w="25400" cap="flat" cmpd="sng" algn="ctr">
          <a:solidFill>
            <a:srgbClr val="C0504D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es-MX" sz="500"/>
        </a:p>
      </dgm:t>
    </dgm:pt>
    <dgm:pt modelId="{0EB36312-B95B-4311-B52E-0E7810091C4C}" type="sibTrans" cxnId="{8C1BEE6A-9A43-40D2-9281-C354F6DDA891}">
      <dgm:prSet/>
      <dgm:spPr/>
      <dgm:t>
        <a:bodyPr/>
        <a:lstStyle/>
        <a:p>
          <a:endParaRPr lang="es-MX" sz="500"/>
        </a:p>
      </dgm:t>
    </dgm:pt>
    <dgm:pt modelId="{1202507D-4273-4CC4-9238-1ADAFF3CE5A0}">
      <dgm:prSet custT="1"/>
      <dgm:spPr>
        <a:solidFill>
          <a:srgbClr val="C0504D">
            <a:hueOff val="0"/>
            <a:satOff val="0"/>
            <a:lumOff val="0"/>
            <a:alphaOff val="0"/>
          </a:srgbClr>
        </a:solidFill>
        <a:ln w="25400" cap="flat" cmpd="sng" algn="ctr">
          <a:solidFill>
            <a:prstClr val="white">
              <a:hueOff val="0"/>
              <a:satOff val="0"/>
              <a:lumOff val="0"/>
              <a:alphaOff val="0"/>
            </a:prstClr>
          </a:solidFill>
          <a:prstDash val="solid"/>
        </a:ln>
        <a:effectLst/>
      </dgm:spPr>
      <dgm:t>
        <a:bodyPr spcFirstLastPara="0" vert="horz" wrap="square" lIns="3175" tIns="3175" rIns="3175" bIns="3175" numCol="1" spcCol="1270" anchor="ctr" anchorCtr="0"/>
        <a:lstStyle/>
        <a:p>
          <a:pPr>
            <a:spcAft>
              <a:spcPts val="0"/>
            </a:spcAft>
          </a:pPr>
          <a:r>
            <a:rPr lang="es-MX" sz="500" dirty="0"/>
            <a:t>1 Brigada de Topografía</a:t>
          </a:r>
        </a:p>
        <a:p>
          <a:pPr>
            <a:spcAft>
              <a:spcPts val="0"/>
            </a:spcAft>
          </a:pPr>
          <a:r>
            <a:rPr lang="es-MX" sz="500" dirty="0"/>
            <a:t>1 Brigada = 1 Topógrafo,    1 ayudante y 1 cadenero</a:t>
          </a:r>
        </a:p>
        <a:p>
          <a:pPr>
            <a:spcAft>
              <a:spcPts val="0"/>
            </a:spcAft>
          </a:pPr>
          <a:r>
            <a:rPr lang="es-MX" sz="500" dirty="0"/>
            <a:t>Línea 6</a:t>
          </a:r>
        </a:p>
      </dgm:t>
    </dgm:pt>
    <dgm:pt modelId="{B000DF86-9667-4499-85E2-6E3ACB2AD623}" type="parTrans" cxnId="{7F9E5A96-92C9-42E0-8C55-762010B85A66}">
      <dgm:prSet/>
      <dgm:spPr>
        <a:noFill/>
        <a:ln w="25400" cap="flat" cmpd="sng" algn="ctr">
          <a:solidFill>
            <a:srgbClr val="C0504D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es-MX" sz="500"/>
        </a:p>
      </dgm:t>
    </dgm:pt>
    <dgm:pt modelId="{27E6ACE5-9B20-4954-B1FF-3B1A6A7A5C55}" type="sibTrans" cxnId="{7F9E5A96-92C9-42E0-8C55-762010B85A66}">
      <dgm:prSet/>
      <dgm:spPr/>
      <dgm:t>
        <a:bodyPr/>
        <a:lstStyle/>
        <a:p>
          <a:endParaRPr lang="es-MX" sz="500"/>
        </a:p>
      </dgm:t>
    </dgm:pt>
    <dgm:pt modelId="{D98F1D84-473E-437C-A1AF-DA476C3D787C}">
      <dgm:prSet custT="1"/>
      <dgm:spPr>
        <a:solidFill>
          <a:srgbClr val="C0504D">
            <a:hueOff val="0"/>
            <a:satOff val="0"/>
            <a:lumOff val="0"/>
            <a:alphaOff val="0"/>
          </a:srgbClr>
        </a:solidFill>
        <a:ln w="25400" cap="flat" cmpd="sng" algn="ctr">
          <a:solidFill>
            <a:prstClr val="white">
              <a:hueOff val="0"/>
              <a:satOff val="0"/>
              <a:lumOff val="0"/>
              <a:alphaOff val="0"/>
            </a:prstClr>
          </a:solidFill>
          <a:prstDash val="solid"/>
        </a:ln>
        <a:effectLst/>
      </dgm:spPr>
      <dgm:t>
        <a:bodyPr spcFirstLastPara="0" vert="horz" wrap="square" lIns="3175" tIns="3175" rIns="3175" bIns="3175" numCol="1" spcCol="1270" anchor="ctr" anchorCtr="0"/>
        <a:lstStyle/>
        <a:p>
          <a:pPr>
            <a:spcAft>
              <a:spcPts val="0"/>
            </a:spcAft>
          </a:pPr>
          <a:r>
            <a:rPr lang="es-MX" sz="500" kern="1200" dirty="0"/>
            <a:t>1 </a:t>
          </a:r>
          <a:r>
            <a:rPr lang="es-MX" sz="500" kern="1200" dirty="0">
              <a:solidFill>
                <a:prstClr val="white"/>
              </a:solidFill>
              <a:latin typeface="Calibri"/>
              <a:ea typeface="+mn-ea"/>
              <a:cs typeface="+mn-cs"/>
            </a:rPr>
            <a:t>Supervisor</a:t>
          </a:r>
          <a:r>
            <a:rPr lang="es-MX" sz="500" kern="1200" dirty="0"/>
            <a:t> de Seguridad</a:t>
          </a:r>
        </a:p>
        <a:p>
          <a:pPr>
            <a:spcAft>
              <a:spcPts val="0"/>
            </a:spcAft>
          </a:pPr>
          <a:r>
            <a:rPr lang="es-MX" sz="500" kern="1200" dirty="0"/>
            <a:t>1 Supervisor de MA</a:t>
          </a:r>
        </a:p>
        <a:p>
          <a:pPr>
            <a:spcAft>
              <a:spcPts val="0"/>
            </a:spcAft>
          </a:pPr>
          <a:r>
            <a:rPr lang="es-MX" sz="500" kern="1200" dirty="0"/>
            <a:t>Línea 4</a:t>
          </a:r>
        </a:p>
      </dgm:t>
    </dgm:pt>
    <dgm:pt modelId="{63A3D120-A1D7-43C6-BF4B-454B356D284D}" type="parTrans" cxnId="{CC9C59B0-3AA0-4C0A-94D6-7F504D7445AF}">
      <dgm:prSet/>
      <dgm:spPr>
        <a:noFill/>
        <a:ln w="25400" cap="flat" cmpd="sng" algn="ctr">
          <a:solidFill>
            <a:srgbClr val="C0504D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es-MX" sz="500"/>
        </a:p>
      </dgm:t>
    </dgm:pt>
    <dgm:pt modelId="{57EB605E-42AA-4D9B-8A90-ED18ACC0D5EF}" type="sibTrans" cxnId="{CC9C59B0-3AA0-4C0A-94D6-7F504D7445AF}">
      <dgm:prSet/>
      <dgm:spPr/>
      <dgm:t>
        <a:bodyPr/>
        <a:lstStyle/>
        <a:p>
          <a:endParaRPr lang="es-MX" sz="500"/>
        </a:p>
      </dgm:t>
    </dgm:pt>
    <dgm:pt modelId="{BE4E2017-819A-4DE1-ADF2-BD2DF4DF2A82}">
      <dgm:prSet custT="1"/>
      <dgm:spPr>
        <a:solidFill>
          <a:srgbClr val="C0504D">
            <a:hueOff val="0"/>
            <a:satOff val="0"/>
            <a:lumOff val="0"/>
            <a:alphaOff val="0"/>
          </a:srgbClr>
        </a:solidFill>
        <a:ln w="25400" cap="flat" cmpd="sng" algn="ctr">
          <a:solidFill>
            <a:prstClr val="white">
              <a:hueOff val="0"/>
              <a:satOff val="0"/>
              <a:lumOff val="0"/>
              <a:alphaOff val="0"/>
            </a:prstClr>
          </a:solidFill>
          <a:prstDash val="solid"/>
        </a:ln>
        <a:effectLst/>
      </dgm:spPr>
      <dgm:t>
        <a:bodyPr spcFirstLastPara="0" vert="horz" wrap="square" lIns="3175" tIns="3175" rIns="3175" bIns="3175" numCol="1" spcCol="1270" anchor="ctr" anchorCtr="0"/>
        <a:lstStyle/>
        <a:p>
          <a:pPr>
            <a:spcAft>
              <a:spcPts val="0"/>
            </a:spcAft>
          </a:pPr>
          <a:r>
            <a:rPr lang="es-MX" sz="500" dirty="0"/>
            <a:t>1 Supervisor de Seguridad</a:t>
          </a:r>
        </a:p>
        <a:p>
          <a:pPr>
            <a:spcAft>
              <a:spcPts val="0"/>
            </a:spcAft>
          </a:pPr>
          <a:r>
            <a:rPr lang="es-MX" sz="500" dirty="0"/>
            <a:t>1 Supervisor de MA</a:t>
          </a:r>
        </a:p>
        <a:p>
          <a:pPr>
            <a:spcAft>
              <a:spcPts val="0"/>
            </a:spcAft>
          </a:pPr>
          <a:r>
            <a:rPr lang="es-MX" sz="500" dirty="0"/>
            <a:t>Línea 5</a:t>
          </a:r>
        </a:p>
      </dgm:t>
    </dgm:pt>
    <dgm:pt modelId="{24F98062-0DA1-4518-84B8-7DE855A15A30}" type="parTrans" cxnId="{5997DA85-9E46-4854-B546-20D1CC2C0088}">
      <dgm:prSet/>
      <dgm:spPr>
        <a:noFill/>
        <a:ln w="25400" cap="flat" cmpd="sng" algn="ctr">
          <a:solidFill>
            <a:srgbClr val="C0504D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es-MX" sz="500"/>
        </a:p>
      </dgm:t>
    </dgm:pt>
    <dgm:pt modelId="{CB0B4E23-913C-4990-A284-8D2CA85779B7}" type="sibTrans" cxnId="{5997DA85-9E46-4854-B546-20D1CC2C0088}">
      <dgm:prSet/>
      <dgm:spPr/>
      <dgm:t>
        <a:bodyPr/>
        <a:lstStyle/>
        <a:p>
          <a:endParaRPr lang="es-MX" sz="500"/>
        </a:p>
      </dgm:t>
    </dgm:pt>
    <dgm:pt modelId="{45678449-BAA4-4A59-B17B-DCC5917B7455}">
      <dgm:prSet custT="1"/>
      <dgm:spPr>
        <a:solidFill>
          <a:srgbClr val="C0504D">
            <a:hueOff val="0"/>
            <a:satOff val="0"/>
            <a:lumOff val="0"/>
            <a:alphaOff val="0"/>
          </a:srgbClr>
        </a:solidFill>
        <a:ln w="25400" cap="flat" cmpd="sng" algn="ctr">
          <a:solidFill>
            <a:prstClr val="white">
              <a:hueOff val="0"/>
              <a:satOff val="0"/>
              <a:lumOff val="0"/>
              <a:alphaOff val="0"/>
            </a:prstClr>
          </a:solidFill>
          <a:prstDash val="solid"/>
        </a:ln>
        <a:effectLst/>
      </dgm:spPr>
      <dgm:t>
        <a:bodyPr spcFirstLastPara="0" vert="horz" wrap="square" lIns="3175" tIns="3175" rIns="3175" bIns="3175" numCol="1" spcCol="1270" anchor="ctr" anchorCtr="0"/>
        <a:lstStyle/>
        <a:p>
          <a:pPr>
            <a:spcAft>
              <a:spcPts val="0"/>
            </a:spcAft>
          </a:pPr>
          <a:r>
            <a:rPr lang="es-MX" sz="500" dirty="0"/>
            <a:t>1 Supervisor de Seguridad</a:t>
          </a:r>
        </a:p>
        <a:p>
          <a:pPr>
            <a:spcAft>
              <a:spcPts val="0"/>
            </a:spcAft>
          </a:pPr>
          <a:r>
            <a:rPr lang="es-MX" sz="500" dirty="0"/>
            <a:t>1 Supervisor de MA</a:t>
          </a:r>
        </a:p>
        <a:p>
          <a:pPr>
            <a:spcAft>
              <a:spcPts val="0"/>
            </a:spcAft>
          </a:pPr>
          <a:r>
            <a:rPr lang="es-MX" sz="500" dirty="0"/>
            <a:t>Línea 6</a:t>
          </a:r>
        </a:p>
      </dgm:t>
    </dgm:pt>
    <dgm:pt modelId="{98E3C4DD-1751-4C07-9A00-4A8D2EE62DEE}" type="parTrans" cxnId="{53895AAF-93E6-4E3E-942B-D9C2434E5746}">
      <dgm:prSet/>
      <dgm:spPr>
        <a:noFill/>
        <a:ln w="25400" cap="flat" cmpd="sng" algn="ctr">
          <a:solidFill>
            <a:srgbClr val="C0504D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es-MX" sz="500"/>
        </a:p>
      </dgm:t>
    </dgm:pt>
    <dgm:pt modelId="{9D0885E6-342F-4B24-ADE4-4BD12C162E79}" type="sibTrans" cxnId="{53895AAF-93E6-4E3E-942B-D9C2434E5746}">
      <dgm:prSet/>
      <dgm:spPr/>
      <dgm:t>
        <a:bodyPr/>
        <a:lstStyle/>
        <a:p>
          <a:endParaRPr lang="es-MX" sz="500"/>
        </a:p>
      </dgm:t>
    </dgm:pt>
    <dgm:pt modelId="{F8B72580-FE48-42A4-A71C-B3D668EB82AE}">
      <dgm:prSet custT="1"/>
      <dgm:spPr>
        <a:solidFill>
          <a:schemeClr val="accent2"/>
        </a:solidFill>
        <a:ln w="25400" cap="flat" cmpd="sng" algn="ctr">
          <a:solidFill>
            <a:prstClr val="white">
              <a:hueOff val="0"/>
              <a:satOff val="0"/>
              <a:lumOff val="0"/>
              <a:alphaOff val="0"/>
            </a:prstClr>
          </a:solidFill>
          <a:prstDash val="solid"/>
        </a:ln>
        <a:effectLst/>
      </dgm:spPr>
      <dgm:t>
        <a:bodyPr spcFirstLastPara="0" vert="horz" wrap="square" lIns="3175" tIns="3175" rIns="3175" bIns="3175" numCol="1" spcCol="1270" anchor="ctr" anchorCtr="0"/>
        <a:lstStyle/>
        <a:p>
          <a:r>
            <a:rPr lang="es-MX" sz="500" kern="1200"/>
            <a:t>1 Ingeniero de Precios </a:t>
          </a:r>
          <a:r>
            <a:rPr lang="es-MX" sz="500" kern="1200">
              <a:solidFill>
                <a:prstClr val="white"/>
              </a:solidFill>
              <a:latin typeface="Calibri"/>
              <a:ea typeface="+mn-ea"/>
              <a:cs typeface="+mn-cs"/>
            </a:rPr>
            <a:t>Unitarios</a:t>
          </a:r>
          <a:endParaRPr lang="es-MX" sz="500" kern="1200" dirty="0">
            <a:solidFill>
              <a:prstClr val="white"/>
            </a:solidFill>
            <a:latin typeface="Calibri"/>
            <a:ea typeface="+mn-ea"/>
            <a:cs typeface="+mn-cs"/>
          </a:endParaRPr>
        </a:p>
      </dgm:t>
    </dgm:pt>
    <dgm:pt modelId="{3A6041B7-F3F7-40CF-85E6-91BE0B9A8767}" type="parTrans" cxnId="{EB53FE96-C5A1-4D2E-BE92-ED07085E8E6E}">
      <dgm:prSet/>
      <dgm:spPr/>
      <dgm:t>
        <a:bodyPr/>
        <a:lstStyle/>
        <a:p>
          <a:endParaRPr lang="es-MX"/>
        </a:p>
      </dgm:t>
    </dgm:pt>
    <dgm:pt modelId="{EA2F9206-7A1A-4356-A82E-C3880B0E930D}" type="sibTrans" cxnId="{EB53FE96-C5A1-4D2E-BE92-ED07085E8E6E}">
      <dgm:prSet/>
      <dgm:spPr/>
      <dgm:t>
        <a:bodyPr/>
        <a:lstStyle/>
        <a:p>
          <a:endParaRPr lang="es-MX"/>
        </a:p>
      </dgm:t>
    </dgm:pt>
    <dgm:pt modelId="{036497A8-4A65-4E07-AA8E-CE375C9AA6AA}">
      <dgm:prSet custT="1"/>
      <dgm:spPr>
        <a:solidFill>
          <a:schemeClr val="accent2"/>
        </a:solidFill>
      </dgm:spPr>
      <dgm:t>
        <a:bodyPr/>
        <a:lstStyle/>
        <a:p>
          <a:r>
            <a:rPr lang="es-MX" sz="500" b="1" dirty="0"/>
            <a:t>7 Control Documental</a:t>
          </a:r>
          <a:endParaRPr lang="es-MX" sz="500" dirty="0"/>
        </a:p>
      </dgm:t>
    </dgm:pt>
    <dgm:pt modelId="{A16D10DB-0F66-4302-A86A-5EDEFEF15565}" type="parTrans" cxnId="{199F7DB1-5C33-4C68-B96E-937613F352A5}">
      <dgm:prSet/>
      <dgm:spPr/>
      <dgm:t>
        <a:bodyPr/>
        <a:lstStyle/>
        <a:p>
          <a:endParaRPr lang="es-MX"/>
        </a:p>
      </dgm:t>
    </dgm:pt>
    <dgm:pt modelId="{81FEB88F-D1DB-47FA-BC56-4807C68AD28B}" type="sibTrans" cxnId="{199F7DB1-5C33-4C68-B96E-937613F352A5}">
      <dgm:prSet/>
      <dgm:spPr/>
      <dgm:t>
        <a:bodyPr/>
        <a:lstStyle/>
        <a:p>
          <a:endParaRPr lang="es-MX"/>
        </a:p>
      </dgm:t>
    </dgm:pt>
    <dgm:pt modelId="{223B0344-E5C4-4822-A679-2E4576913A40}">
      <dgm:prSet custT="1"/>
      <dgm:spPr>
        <a:solidFill>
          <a:schemeClr val="accent2"/>
        </a:solidFill>
        <a:ln w="25400" cap="flat" cmpd="sng" algn="ctr">
          <a:solidFill>
            <a:prstClr val="white">
              <a:hueOff val="0"/>
              <a:satOff val="0"/>
              <a:lumOff val="0"/>
              <a:alphaOff val="0"/>
            </a:prstClr>
          </a:solidFill>
          <a:prstDash val="solid"/>
        </a:ln>
        <a:effectLst/>
      </dgm:spPr>
      <dgm:t>
        <a:bodyPr spcFirstLastPara="0" vert="horz" wrap="square" lIns="3175" tIns="3175" rIns="3175" bIns="3175" numCol="1" spcCol="1270" anchor="ctr" anchorCtr="0"/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500" kern="1200">
              <a:solidFill>
                <a:prstClr val="white"/>
              </a:solidFill>
              <a:latin typeface="Calibri"/>
              <a:ea typeface="+mn-ea"/>
              <a:cs typeface="+mn-cs"/>
            </a:rPr>
            <a:t>3 Control de Proyecto</a:t>
          </a:r>
          <a:endParaRPr lang="es-MX" sz="500" kern="1200" dirty="0">
            <a:solidFill>
              <a:prstClr val="white"/>
            </a:solidFill>
            <a:latin typeface="Calibri"/>
            <a:ea typeface="+mn-ea"/>
            <a:cs typeface="+mn-cs"/>
          </a:endParaRPr>
        </a:p>
      </dgm:t>
    </dgm:pt>
    <dgm:pt modelId="{011FB706-4E06-49FA-99D8-ED59D36787D3}" type="parTrans" cxnId="{7A04E1DA-C3AB-4125-8480-4298726F3851}">
      <dgm:prSet/>
      <dgm:spPr/>
      <dgm:t>
        <a:bodyPr/>
        <a:lstStyle/>
        <a:p>
          <a:endParaRPr lang="es-MX"/>
        </a:p>
      </dgm:t>
    </dgm:pt>
    <dgm:pt modelId="{059F6A1D-77B0-45B5-A5FB-B7E5FE898180}" type="sibTrans" cxnId="{7A04E1DA-C3AB-4125-8480-4298726F3851}">
      <dgm:prSet/>
      <dgm:spPr/>
      <dgm:t>
        <a:bodyPr/>
        <a:lstStyle/>
        <a:p>
          <a:endParaRPr lang="es-MX"/>
        </a:p>
      </dgm:t>
    </dgm:pt>
    <dgm:pt modelId="{A91DE680-2780-44D3-B9D4-3E3583722AEE}">
      <dgm:prSet custT="1"/>
      <dgm:spPr/>
      <dgm:t>
        <a:bodyPr/>
        <a:lstStyle/>
        <a:p>
          <a:r>
            <a:rPr lang="es-MX" sz="500" dirty="0"/>
            <a:t>2 Supervisores</a:t>
          </a:r>
        </a:p>
        <a:p>
          <a:r>
            <a:rPr lang="es-MX" sz="500" dirty="0"/>
            <a:t>Patios, Edif Aux, PCC</a:t>
          </a:r>
        </a:p>
      </dgm:t>
    </dgm:pt>
    <dgm:pt modelId="{89B40B94-CB95-46AB-B7C5-8D4E26D3265E}" type="parTrans" cxnId="{43610D90-9873-4361-9194-BFCB2CDCB0B0}">
      <dgm:prSet/>
      <dgm:spPr/>
      <dgm:t>
        <a:bodyPr/>
        <a:lstStyle/>
        <a:p>
          <a:endParaRPr lang="es-MX"/>
        </a:p>
      </dgm:t>
    </dgm:pt>
    <dgm:pt modelId="{EBBD4560-C8D5-4B04-98F2-6D03A8122D75}" type="sibTrans" cxnId="{43610D90-9873-4361-9194-BFCB2CDCB0B0}">
      <dgm:prSet/>
      <dgm:spPr/>
      <dgm:t>
        <a:bodyPr/>
        <a:lstStyle/>
        <a:p>
          <a:endParaRPr lang="es-MX"/>
        </a:p>
      </dgm:t>
    </dgm:pt>
    <dgm:pt modelId="{E2B94684-EF33-4A7F-BE37-DD577B6053B9}">
      <dgm:prSet custT="1"/>
      <dgm:spPr/>
      <dgm:t>
        <a:bodyPr/>
        <a:lstStyle/>
        <a:p>
          <a:r>
            <a:rPr lang="es-MX" sz="500" dirty="0"/>
            <a:t>1 Supervisores de Telecomunicaciones</a:t>
          </a:r>
        </a:p>
        <a:p>
          <a:r>
            <a:rPr lang="es-MX" sz="500" dirty="0"/>
            <a:t>Patios y PCC</a:t>
          </a:r>
        </a:p>
      </dgm:t>
    </dgm:pt>
    <dgm:pt modelId="{F9889128-FC18-4306-B341-CF76F0B6BB25}" type="sibTrans" cxnId="{9BC22427-1EB8-4636-B1D9-4630B9EA0C04}">
      <dgm:prSet/>
      <dgm:spPr/>
      <dgm:t>
        <a:bodyPr/>
        <a:lstStyle/>
        <a:p>
          <a:endParaRPr lang="es-MX" sz="500"/>
        </a:p>
      </dgm:t>
    </dgm:pt>
    <dgm:pt modelId="{A9D32481-52B3-4B2B-BCDC-397592FA05B7}" type="parTrans" cxnId="{9BC22427-1EB8-4636-B1D9-4630B9EA0C04}">
      <dgm:prSet/>
      <dgm:spPr/>
      <dgm:t>
        <a:bodyPr/>
        <a:lstStyle/>
        <a:p>
          <a:endParaRPr lang="es-MX" sz="500"/>
        </a:p>
      </dgm:t>
    </dgm:pt>
    <dgm:pt modelId="{EFA70DF6-5328-45BB-AD23-5CA2F91BB271}">
      <dgm:prSet custT="1"/>
      <dgm:spPr/>
      <dgm:t>
        <a:bodyPr/>
        <a:lstStyle/>
        <a:p>
          <a:r>
            <a:rPr lang="es-MX" sz="500" dirty="0"/>
            <a:t>1 Supervisor (Obra) y 1 Auxiliar de Planta prefabricados Líneas 4, 5 y 6</a:t>
          </a:r>
        </a:p>
      </dgm:t>
    </dgm:pt>
    <dgm:pt modelId="{4D795599-66FE-4BC9-808A-083C2DB46B0E}" type="parTrans" cxnId="{F51C4E3C-4F23-4472-A857-28950D661925}">
      <dgm:prSet/>
      <dgm:spPr/>
      <dgm:t>
        <a:bodyPr/>
        <a:lstStyle/>
        <a:p>
          <a:endParaRPr lang="es-MX"/>
        </a:p>
      </dgm:t>
    </dgm:pt>
    <dgm:pt modelId="{3E892156-7F93-443A-915E-D84AC945BAA9}" type="sibTrans" cxnId="{F51C4E3C-4F23-4472-A857-28950D661925}">
      <dgm:prSet/>
      <dgm:spPr/>
      <dgm:t>
        <a:bodyPr/>
        <a:lstStyle/>
        <a:p>
          <a:endParaRPr lang="es-MX"/>
        </a:p>
      </dgm:t>
    </dgm:pt>
    <dgm:pt modelId="{E1A34546-BBA8-4F55-A1B6-BA3F21034C4B}">
      <dgm:prSet custT="1"/>
      <dgm:spPr/>
      <dgm:t>
        <a:bodyPr/>
        <a:lstStyle/>
        <a:p>
          <a:r>
            <a:rPr lang="es-MX" sz="500" dirty="0"/>
            <a:t>1 Supervisor (Obra) y 1 Auxiliar Patios, Ed Aux y PCC</a:t>
          </a:r>
        </a:p>
      </dgm:t>
    </dgm:pt>
    <dgm:pt modelId="{1745991B-EF3D-4A06-B18D-22359946A0F4}" type="parTrans" cxnId="{B7B085BF-9CF9-42B6-8145-81D1779B7401}">
      <dgm:prSet/>
      <dgm:spPr/>
      <dgm:t>
        <a:bodyPr/>
        <a:lstStyle/>
        <a:p>
          <a:endParaRPr lang="es-MX"/>
        </a:p>
      </dgm:t>
    </dgm:pt>
    <dgm:pt modelId="{33848F15-EE7B-4CEF-AC14-64AB43EAE39B}" type="sibTrans" cxnId="{B7B085BF-9CF9-42B6-8145-81D1779B7401}">
      <dgm:prSet/>
      <dgm:spPr/>
      <dgm:t>
        <a:bodyPr/>
        <a:lstStyle/>
        <a:p>
          <a:endParaRPr lang="es-MX"/>
        </a:p>
      </dgm:t>
    </dgm:pt>
    <dgm:pt modelId="{ECE05CA1-FECC-4895-865D-FC1BF35A55AD}">
      <dgm:prSet custT="1"/>
      <dgm:spPr/>
      <dgm:t>
        <a:bodyPr/>
        <a:lstStyle/>
        <a:p>
          <a:r>
            <a:rPr lang="es-MX" sz="700" b="1" dirty="0"/>
            <a:t>3 Especialista en Ingeniería Estructural y Obra Civil (Diseño)</a:t>
          </a:r>
        </a:p>
      </dgm:t>
    </dgm:pt>
    <dgm:pt modelId="{F0745E7B-4315-4CBF-BF65-B71C3C51455A}" type="parTrans" cxnId="{BF5BF308-0BC9-4DA8-91A3-470C550FDDE6}">
      <dgm:prSet/>
      <dgm:spPr/>
      <dgm:t>
        <a:bodyPr/>
        <a:lstStyle/>
        <a:p>
          <a:endParaRPr lang="es-MX"/>
        </a:p>
      </dgm:t>
    </dgm:pt>
    <dgm:pt modelId="{5EE77901-9DD4-47DB-933E-2BEA7DAE2AA5}" type="sibTrans" cxnId="{BF5BF308-0BC9-4DA8-91A3-470C550FDDE6}">
      <dgm:prSet/>
      <dgm:spPr/>
      <dgm:t>
        <a:bodyPr/>
        <a:lstStyle/>
        <a:p>
          <a:endParaRPr lang="es-MX"/>
        </a:p>
      </dgm:t>
    </dgm:pt>
    <dgm:pt modelId="{462BB583-CDA6-41D7-A50F-0EDD09EA7F01}">
      <dgm:prSet custT="1"/>
      <dgm:spPr/>
      <dgm:t>
        <a:bodyPr/>
        <a:lstStyle/>
        <a:p>
          <a:r>
            <a:rPr lang="es-MX" sz="500" dirty="0"/>
            <a:t>2 Supervisores Línea 4</a:t>
          </a:r>
        </a:p>
      </dgm:t>
    </dgm:pt>
    <dgm:pt modelId="{653284EA-A238-4FA7-B070-6702ED7FE49B}" type="parTrans" cxnId="{F5315402-8F63-42A9-82C2-2B2BB6F340AD}">
      <dgm:prSet/>
      <dgm:spPr/>
      <dgm:t>
        <a:bodyPr/>
        <a:lstStyle/>
        <a:p>
          <a:endParaRPr lang="es-MX"/>
        </a:p>
      </dgm:t>
    </dgm:pt>
    <dgm:pt modelId="{D1A12353-ACFD-41DF-849A-60D48A9D899A}" type="sibTrans" cxnId="{F5315402-8F63-42A9-82C2-2B2BB6F340AD}">
      <dgm:prSet/>
      <dgm:spPr/>
      <dgm:t>
        <a:bodyPr/>
        <a:lstStyle/>
        <a:p>
          <a:endParaRPr lang="es-MX"/>
        </a:p>
      </dgm:t>
    </dgm:pt>
    <dgm:pt modelId="{806CAA2F-25AE-463C-AFAF-6909D4D4AC06}">
      <dgm:prSet custT="1"/>
      <dgm:spPr/>
      <dgm:t>
        <a:bodyPr/>
        <a:lstStyle/>
        <a:p>
          <a:r>
            <a:rPr lang="es-MX" sz="500" dirty="0"/>
            <a:t>2 Supervisores Línea 5</a:t>
          </a:r>
        </a:p>
      </dgm:t>
    </dgm:pt>
    <dgm:pt modelId="{37A7BC15-9C06-4F04-B3BD-A699F4C1F44C}" type="parTrans" cxnId="{EB34E73B-3E27-4236-A2C6-B75CF5CBE138}">
      <dgm:prSet/>
      <dgm:spPr/>
      <dgm:t>
        <a:bodyPr/>
        <a:lstStyle/>
        <a:p>
          <a:endParaRPr lang="es-MX"/>
        </a:p>
      </dgm:t>
    </dgm:pt>
    <dgm:pt modelId="{DA51FCDE-307E-456F-81C3-5C161AD21F08}" type="sibTrans" cxnId="{EB34E73B-3E27-4236-A2C6-B75CF5CBE138}">
      <dgm:prSet/>
      <dgm:spPr/>
      <dgm:t>
        <a:bodyPr/>
        <a:lstStyle/>
        <a:p>
          <a:endParaRPr lang="es-MX"/>
        </a:p>
      </dgm:t>
    </dgm:pt>
    <dgm:pt modelId="{5E4B7DE2-D46C-4B9F-82BC-F2ADCA147AEC}">
      <dgm:prSet custT="1"/>
      <dgm:spPr/>
      <dgm:t>
        <a:bodyPr/>
        <a:lstStyle/>
        <a:p>
          <a:r>
            <a:rPr lang="es-MX" sz="500" dirty="0"/>
            <a:t>2 Supervisores Línea 6</a:t>
          </a:r>
        </a:p>
      </dgm:t>
    </dgm:pt>
    <dgm:pt modelId="{2E2081BC-CE9A-47F3-B19D-485B65015A32}" type="parTrans" cxnId="{64B6AEB5-1D12-4979-8BC5-556012672BD6}">
      <dgm:prSet/>
      <dgm:spPr/>
      <dgm:t>
        <a:bodyPr/>
        <a:lstStyle/>
        <a:p>
          <a:endParaRPr lang="es-MX"/>
        </a:p>
      </dgm:t>
    </dgm:pt>
    <dgm:pt modelId="{EBF681BB-CB7F-4311-871B-9380AF08A66C}" type="sibTrans" cxnId="{64B6AEB5-1D12-4979-8BC5-556012672BD6}">
      <dgm:prSet/>
      <dgm:spPr/>
      <dgm:t>
        <a:bodyPr/>
        <a:lstStyle/>
        <a:p>
          <a:endParaRPr lang="es-MX"/>
        </a:p>
      </dgm:t>
    </dgm:pt>
    <dgm:pt modelId="{470E0D38-3A63-4E1B-969B-B45CD439D8EB}">
      <dgm:prSet custT="1"/>
      <dgm:spPr/>
      <dgm:t>
        <a:bodyPr/>
        <a:lstStyle/>
        <a:p>
          <a:r>
            <a:rPr lang="es-MX" sz="500" dirty="0"/>
            <a:t>2 Supervisores Patos, Edif Aux, PCC</a:t>
          </a:r>
        </a:p>
      </dgm:t>
    </dgm:pt>
    <dgm:pt modelId="{95A9E1C5-B4CC-4A24-9C92-6022461D02E7}" type="parTrans" cxnId="{2AED67A1-7645-4E91-AB0B-76FA6E2B88A2}">
      <dgm:prSet/>
      <dgm:spPr/>
      <dgm:t>
        <a:bodyPr/>
        <a:lstStyle/>
        <a:p>
          <a:endParaRPr lang="es-MX"/>
        </a:p>
      </dgm:t>
    </dgm:pt>
    <dgm:pt modelId="{E2F40982-80A6-4FB1-AC43-9FE35C5B4808}" type="sibTrans" cxnId="{2AED67A1-7645-4E91-AB0B-76FA6E2B88A2}">
      <dgm:prSet/>
      <dgm:spPr/>
      <dgm:t>
        <a:bodyPr/>
        <a:lstStyle/>
        <a:p>
          <a:endParaRPr lang="es-MX"/>
        </a:p>
      </dgm:t>
    </dgm:pt>
    <dgm:pt modelId="{F1B21FD0-FDE1-4A0E-B62C-921CFCB0D6B7}">
      <dgm:prSet custT="1"/>
      <dgm:spPr>
        <a:solidFill>
          <a:srgbClr val="C0504D"/>
        </a:solidFill>
        <a:ln w="25400" cap="flat" cmpd="sng" algn="ctr">
          <a:solidFill>
            <a:prstClr val="white">
              <a:hueOff val="0"/>
              <a:satOff val="0"/>
              <a:lumOff val="0"/>
              <a:alphaOff val="0"/>
            </a:prstClr>
          </a:solidFill>
          <a:prstDash val="solid"/>
        </a:ln>
        <a:effectLst/>
      </dgm:spPr>
      <dgm:t>
        <a:bodyPr spcFirstLastPara="0" vert="horz" wrap="square" lIns="3175" tIns="3175" rIns="3175" bIns="3175" numCol="1" spcCol="1270" anchor="ctr" anchorCtr="0"/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500" b="1" kern="1200" dirty="0">
              <a:solidFill>
                <a:prstClr val="white"/>
              </a:solidFill>
              <a:latin typeface="Calibri"/>
              <a:ea typeface="+mn-ea"/>
              <a:cs typeface="+mn-cs"/>
            </a:rPr>
            <a:t>6 Técnico BIM</a:t>
          </a:r>
        </a:p>
      </dgm:t>
    </dgm:pt>
    <dgm:pt modelId="{E317C20E-2BD2-4422-BBBE-0E4A3902D978}" type="parTrans" cxnId="{4B79B331-83AE-4EC7-B9D1-D9C67981B656}">
      <dgm:prSet/>
      <dgm:spPr/>
      <dgm:t>
        <a:bodyPr/>
        <a:lstStyle/>
        <a:p>
          <a:endParaRPr lang="es-MX"/>
        </a:p>
      </dgm:t>
    </dgm:pt>
    <dgm:pt modelId="{9252FA89-39BE-4FDD-B887-76B707A445CB}" type="sibTrans" cxnId="{4B79B331-83AE-4EC7-B9D1-D9C67981B656}">
      <dgm:prSet/>
      <dgm:spPr/>
      <dgm:t>
        <a:bodyPr/>
        <a:lstStyle/>
        <a:p>
          <a:endParaRPr lang="es-MX"/>
        </a:p>
      </dgm:t>
    </dgm:pt>
    <dgm:pt modelId="{1D3BE114-9CAF-4F24-941E-FC549EDD9967}" type="pres">
      <dgm:prSet presAssocID="{5B2D06F0-6DAC-4F68-B116-CAABDBC41A3A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E55B31CB-4A4E-4621-9EB3-BB97538B1CF5}" type="pres">
      <dgm:prSet presAssocID="{05A09D57-4776-4486-86EC-22BAEB960DF3}" presName="hierRoot1" presStyleCnt="0">
        <dgm:presLayoutVars>
          <dgm:hierBranch val="init"/>
        </dgm:presLayoutVars>
      </dgm:prSet>
      <dgm:spPr/>
    </dgm:pt>
    <dgm:pt modelId="{50F9B911-1F8A-4D66-89B1-CA548879057D}" type="pres">
      <dgm:prSet presAssocID="{05A09D57-4776-4486-86EC-22BAEB960DF3}" presName="rootComposite1" presStyleCnt="0"/>
      <dgm:spPr/>
    </dgm:pt>
    <dgm:pt modelId="{5CCF4937-13CA-4CAC-871F-48586CEA3169}" type="pres">
      <dgm:prSet presAssocID="{05A09D57-4776-4486-86EC-22BAEB960DF3}" presName="rootText1" presStyleLbl="node0" presStyleIdx="0" presStyleCnt="1" custScaleX="188180" custScaleY="188180" custLinFactNeighborX="287" custLinFactNeighborY="5040">
        <dgm:presLayoutVars>
          <dgm:chPref val="3"/>
        </dgm:presLayoutVars>
      </dgm:prSet>
      <dgm:spPr/>
    </dgm:pt>
    <dgm:pt modelId="{0E723B1E-20FD-449F-9947-13A93EE9B778}" type="pres">
      <dgm:prSet presAssocID="{05A09D57-4776-4486-86EC-22BAEB960DF3}" presName="rootConnector1" presStyleLbl="node1" presStyleIdx="0" presStyleCnt="0"/>
      <dgm:spPr/>
    </dgm:pt>
    <dgm:pt modelId="{FF521383-AC67-4E1A-8B39-D468492EEBA3}" type="pres">
      <dgm:prSet presAssocID="{05A09D57-4776-4486-86EC-22BAEB960DF3}" presName="hierChild2" presStyleCnt="0"/>
      <dgm:spPr/>
    </dgm:pt>
    <dgm:pt modelId="{D9E1D19D-F040-47D8-A93F-C23A9907DC01}" type="pres">
      <dgm:prSet presAssocID="{E979F05C-BC2A-4582-9DD5-1165C4B70913}" presName="Name37" presStyleLbl="parChTrans1D2" presStyleIdx="0" presStyleCnt="5"/>
      <dgm:spPr/>
    </dgm:pt>
    <dgm:pt modelId="{8F3565EF-37DC-4687-9AC9-325EBAD37126}" type="pres">
      <dgm:prSet presAssocID="{B89197CA-3950-4479-97D9-4DF025C7A37D}" presName="hierRoot2" presStyleCnt="0">
        <dgm:presLayoutVars>
          <dgm:hierBranch val="init"/>
        </dgm:presLayoutVars>
      </dgm:prSet>
      <dgm:spPr/>
    </dgm:pt>
    <dgm:pt modelId="{D4081839-3A5A-406F-96ED-1CDCFC651E31}" type="pres">
      <dgm:prSet presAssocID="{B89197CA-3950-4479-97D9-4DF025C7A37D}" presName="rootComposite" presStyleCnt="0"/>
      <dgm:spPr/>
    </dgm:pt>
    <dgm:pt modelId="{6F9FEA5C-4201-4FAB-A86B-BBFD9BBF3BCC}" type="pres">
      <dgm:prSet presAssocID="{B89197CA-3950-4479-97D9-4DF025C7A37D}" presName="rootText" presStyleLbl="node2" presStyleIdx="0" presStyleCnt="4" custScaleX="139079">
        <dgm:presLayoutVars>
          <dgm:chPref val="3"/>
        </dgm:presLayoutVars>
      </dgm:prSet>
      <dgm:spPr/>
    </dgm:pt>
    <dgm:pt modelId="{4086E1AF-DB18-40BB-9502-9CFBE1153A04}" type="pres">
      <dgm:prSet presAssocID="{B89197CA-3950-4479-97D9-4DF025C7A37D}" presName="rootConnector" presStyleLbl="node2" presStyleIdx="0" presStyleCnt="4"/>
      <dgm:spPr/>
    </dgm:pt>
    <dgm:pt modelId="{D06555ED-BE67-48D6-B2B0-C6E7CF223F13}" type="pres">
      <dgm:prSet presAssocID="{B89197CA-3950-4479-97D9-4DF025C7A37D}" presName="hierChild4" presStyleCnt="0"/>
      <dgm:spPr/>
    </dgm:pt>
    <dgm:pt modelId="{143D54A8-0F18-402B-88DB-514F4B508F43}" type="pres">
      <dgm:prSet presAssocID="{CB5DE4A6-7232-436D-BF04-210AF7B2A688}" presName="Name37" presStyleLbl="parChTrans1D3" presStyleIdx="0" presStyleCnt="21"/>
      <dgm:spPr/>
    </dgm:pt>
    <dgm:pt modelId="{F63D9D98-1650-4CB7-B769-B283AA9032E2}" type="pres">
      <dgm:prSet presAssocID="{09F617DA-C9C8-4F56-9D5C-89212A5354E7}" presName="hierRoot2" presStyleCnt="0">
        <dgm:presLayoutVars>
          <dgm:hierBranch val="init"/>
        </dgm:presLayoutVars>
      </dgm:prSet>
      <dgm:spPr/>
    </dgm:pt>
    <dgm:pt modelId="{A49EF162-0B6E-481F-A579-858BC053536C}" type="pres">
      <dgm:prSet presAssocID="{09F617DA-C9C8-4F56-9D5C-89212A5354E7}" presName="rootComposite" presStyleCnt="0"/>
      <dgm:spPr/>
    </dgm:pt>
    <dgm:pt modelId="{C807D061-92A0-455E-9DA4-25BE6EE45375}" type="pres">
      <dgm:prSet presAssocID="{09F617DA-C9C8-4F56-9D5C-89212A5354E7}" presName="rootText" presStyleLbl="node3" presStyleIdx="0" presStyleCnt="21" custScaleX="111011" custScaleY="120318">
        <dgm:presLayoutVars>
          <dgm:chPref val="3"/>
        </dgm:presLayoutVars>
      </dgm:prSet>
      <dgm:spPr/>
    </dgm:pt>
    <dgm:pt modelId="{8ACBCAA6-A704-4056-B3A9-A29B06607901}" type="pres">
      <dgm:prSet presAssocID="{09F617DA-C9C8-4F56-9D5C-89212A5354E7}" presName="rootConnector" presStyleLbl="node3" presStyleIdx="0" presStyleCnt="21"/>
      <dgm:spPr/>
    </dgm:pt>
    <dgm:pt modelId="{71EF3C3B-F8CE-42A6-842F-EFF47ADE254E}" type="pres">
      <dgm:prSet presAssocID="{09F617DA-C9C8-4F56-9D5C-89212A5354E7}" presName="hierChild4" presStyleCnt="0"/>
      <dgm:spPr/>
    </dgm:pt>
    <dgm:pt modelId="{2904DF96-8F6D-4B1C-B4AC-71E466B51424}" type="pres">
      <dgm:prSet presAssocID="{5484BED4-6C66-472F-AECA-A571FDF0404A}" presName="Name37" presStyleLbl="parChTrans1D4" presStyleIdx="0" presStyleCnt="26"/>
      <dgm:spPr/>
    </dgm:pt>
    <dgm:pt modelId="{67C79CCE-0910-4494-8B19-AAD9076F6863}" type="pres">
      <dgm:prSet presAssocID="{D2A61279-07CC-4FCC-B9BA-7D487956D7E1}" presName="hierRoot2" presStyleCnt="0">
        <dgm:presLayoutVars>
          <dgm:hierBranch val="init"/>
        </dgm:presLayoutVars>
      </dgm:prSet>
      <dgm:spPr/>
    </dgm:pt>
    <dgm:pt modelId="{37093C65-00D0-4E72-B622-F1169C1279A5}" type="pres">
      <dgm:prSet presAssocID="{D2A61279-07CC-4FCC-B9BA-7D487956D7E1}" presName="rootComposite" presStyleCnt="0"/>
      <dgm:spPr/>
    </dgm:pt>
    <dgm:pt modelId="{1FB0D8C9-5918-4835-9D33-9BA3F13ECD3C}" type="pres">
      <dgm:prSet presAssocID="{D2A61279-07CC-4FCC-B9BA-7D487956D7E1}" presName="rootText" presStyleLbl="node4" presStyleIdx="0" presStyleCnt="26">
        <dgm:presLayoutVars>
          <dgm:chPref val="3"/>
        </dgm:presLayoutVars>
      </dgm:prSet>
      <dgm:spPr/>
    </dgm:pt>
    <dgm:pt modelId="{03132D89-27B9-40B6-93DF-BE00128B1B0F}" type="pres">
      <dgm:prSet presAssocID="{D2A61279-07CC-4FCC-B9BA-7D487956D7E1}" presName="rootConnector" presStyleLbl="node4" presStyleIdx="0" presStyleCnt="26"/>
      <dgm:spPr/>
    </dgm:pt>
    <dgm:pt modelId="{74E84B2E-93E2-481B-9ECD-1B8E553D0270}" type="pres">
      <dgm:prSet presAssocID="{D2A61279-07CC-4FCC-B9BA-7D487956D7E1}" presName="hierChild4" presStyleCnt="0"/>
      <dgm:spPr/>
    </dgm:pt>
    <dgm:pt modelId="{00D9B09C-42FD-42DA-840B-37080E1DA80D}" type="pres">
      <dgm:prSet presAssocID="{D2A61279-07CC-4FCC-B9BA-7D487956D7E1}" presName="hierChild5" presStyleCnt="0"/>
      <dgm:spPr/>
    </dgm:pt>
    <dgm:pt modelId="{4120936E-FC50-4378-BB03-91C18BE9C941}" type="pres">
      <dgm:prSet presAssocID="{92A6ADB9-C3CC-4453-A382-CF2453D23B9B}" presName="Name37" presStyleLbl="parChTrans1D4" presStyleIdx="1" presStyleCnt="26"/>
      <dgm:spPr/>
    </dgm:pt>
    <dgm:pt modelId="{D1B2DA59-FB1B-439D-A236-81906F57209B}" type="pres">
      <dgm:prSet presAssocID="{2B262E5C-50FF-4BBA-A5E7-47752BB14C1B}" presName="hierRoot2" presStyleCnt="0">
        <dgm:presLayoutVars>
          <dgm:hierBranch val="init"/>
        </dgm:presLayoutVars>
      </dgm:prSet>
      <dgm:spPr/>
    </dgm:pt>
    <dgm:pt modelId="{2497C7F0-BAF8-4EF6-9044-953DA62924C8}" type="pres">
      <dgm:prSet presAssocID="{2B262E5C-50FF-4BBA-A5E7-47752BB14C1B}" presName="rootComposite" presStyleCnt="0"/>
      <dgm:spPr/>
    </dgm:pt>
    <dgm:pt modelId="{518FEB11-27A6-4BD8-925D-06F6E684795E}" type="pres">
      <dgm:prSet presAssocID="{2B262E5C-50FF-4BBA-A5E7-47752BB14C1B}" presName="rootText" presStyleLbl="node4" presStyleIdx="1" presStyleCnt="26">
        <dgm:presLayoutVars>
          <dgm:chPref val="3"/>
        </dgm:presLayoutVars>
      </dgm:prSet>
      <dgm:spPr/>
    </dgm:pt>
    <dgm:pt modelId="{CE576892-6521-4510-B274-F6DCCF88130F}" type="pres">
      <dgm:prSet presAssocID="{2B262E5C-50FF-4BBA-A5E7-47752BB14C1B}" presName="rootConnector" presStyleLbl="node4" presStyleIdx="1" presStyleCnt="26"/>
      <dgm:spPr/>
    </dgm:pt>
    <dgm:pt modelId="{D1BE58E5-469C-44FA-AE09-7B6ABB201A0F}" type="pres">
      <dgm:prSet presAssocID="{2B262E5C-50FF-4BBA-A5E7-47752BB14C1B}" presName="hierChild4" presStyleCnt="0"/>
      <dgm:spPr/>
    </dgm:pt>
    <dgm:pt modelId="{6569F703-F43A-4FD1-99CF-8328F37281B6}" type="pres">
      <dgm:prSet presAssocID="{2B262E5C-50FF-4BBA-A5E7-47752BB14C1B}" presName="hierChild5" presStyleCnt="0"/>
      <dgm:spPr/>
    </dgm:pt>
    <dgm:pt modelId="{7E33751F-0FF6-4D8F-B8A2-991D932CC748}" type="pres">
      <dgm:prSet presAssocID="{C6D2D830-B603-4F30-886D-578FF0788E4C}" presName="Name37" presStyleLbl="parChTrans1D4" presStyleIdx="2" presStyleCnt="26"/>
      <dgm:spPr/>
    </dgm:pt>
    <dgm:pt modelId="{C615BCFA-A91C-42E9-AD17-6484FD0FE66A}" type="pres">
      <dgm:prSet presAssocID="{085BC693-BD56-44D8-8419-1C745B41727A}" presName="hierRoot2" presStyleCnt="0">
        <dgm:presLayoutVars>
          <dgm:hierBranch val="init"/>
        </dgm:presLayoutVars>
      </dgm:prSet>
      <dgm:spPr/>
    </dgm:pt>
    <dgm:pt modelId="{40EF38E7-C078-4681-B555-F96A49989EA7}" type="pres">
      <dgm:prSet presAssocID="{085BC693-BD56-44D8-8419-1C745B41727A}" presName="rootComposite" presStyleCnt="0"/>
      <dgm:spPr/>
    </dgm:pt>
    <dgm:pt modelId="{FDCDB6C2-0F57-4308-B717-78BDF19CCAC2}" type="pres">
      <dgm:prSet presAssocID="{085BC693-BD56-44D8-8419-1C745B41727A}" presName="rootText" presStyleLbl="node4" presStyleIdx="2" presStyleCnt="26">
        <dgm:presLayoutVars>
          <dgm:chPref val="3"/>
        </dgm:presLayoutVars>
      </dgm:prSet>
      <dgm:spPr/>
    </dgm:pt>
    <dgm:pt modelId="{BA15F8F6-97AA-4439-A90C-0F347CBBD8BA}" type="pres">
      <dgm:prSet presAssocID="{085BC693-BD56-44D8-8419-1C745B41727A}" presName="rootConnector" presStyleLbl="node4" presStyleIdx="2" presStyleCnt="26"/>
      <dgm:spPr/>
    </dgm:pt>
    <dgm:pt modelId="{E5B7DE70-84EA-4E4A-B93D-55E1A75A0A13}" type="pres">
      <dgm:prSet presAssocID="{085BC693-BD56-44D8-8419-1C745B41727A}" presName="hierChild4" presStyleCnt="0"/>
      <dgm:spPr/>
    </dgm:pt>
    <dgm:pt modelId="{D7DE20CA-B56B-4464-A4BF-5346BBF9C3E0}" type="pres">
      <dgm:prSet presAssocID="{085BC693-BD56-44D8-8419-1C745B41727A}" presName="hierChild5" presStyleCnt="0"/>
      <dgm:spPr/>
    </dgm:pt>
    <dgm:pt modelId="{72436ECD-72FA-4DBF-BF41-A49C043E3E6B}" type="pres">
      <dgm:prSet presAssocID="{4D795599-66FE-4BC9-808A-083C2DB46B0E}" presName="Name37" presStyleLbl="parChTrans1D4" presStyleIdx="3" presStyleCnt="26"/>
      <dgm:spPr/>
    </dgm:pt>
    <dgm:pt modelId="{8C38376D-8BBC-41AA-9E1F-99B1198A3E4E}" type="pres">
      <dgm:prSet presAssocID="{EFA70DF6-5328-45BB-AD23-5CA2F91BB271}" presName="hierRoot2" presStyleCnt="0">
        <dgm:presLayoutVars>
          <dgm:hierBranch val="init"/>
        </dgm:presLayoutVars>
      </dgm:prSet>
      <dgm:spPr/>
    </dgm:pt>
    <dgm:pt modelId="{5CB9FB8D-4258-4B35-B3D7-2F9DC5F109FA}" type="pres">
      <dgm:prSet presAssocID="{EFA70DF6-5328-45BB-AD23-5CA2F91BB271}" presName="rootComposite" presStyleCnt="0"/>
      <dgm:spPr/>
    </dgm:pt>
    <dgm:pt modelId="{74B1EFB8-C7D3-4CC7-88FB-7DD3B2D65622}" type="pres">
      <dgm:prSet presAssocID="{EFA70DF6-5328-45BB-AD23-5CA2F91BB271}" presName="rootText" presStyleLbl="node4" presStyleIdx="3" presStyleCnt="26" custScaleX="106798">
        <dgm:presLayoutVars>
          <dgm:chPref val="3"/>
        </dgm:presLayoutVars>
      </dgm:prSet>
      <dgm:spPr/>
    </dgm:pt>
    <dgm:pt modelId="{B2CACD76-B638-4A65-9F6A-C5D1B143861F}" type="pres">
      <dgm:prSet presAssocID="{EFA70DF6-5328-45BB-AD23-5CA2F91BB271}" presName="rootConnector" presStyleLbl="node4" presStyleIdx="3" presStyleCnt="26"/>
      <dgm:spPr/>
    </dgm:pt>
    <dgm:pt modelId="{B32E3C4D-C5BA-467B-8FF5-B884F7B4DC68}" type="pres">
      <dgm:prSet presAssocID="{EFA70DF6-5328-45BB-AD23-5CA2F91BB271}" presName="hierChild4" presStyleCnt="0"/>
      <dgm:spPr/>
    </dgm:pt>
    <dgm:pt modelId="{6A6FE23C-EEA7-431B-B173-5EC7C57745CA}" type="pres">
      <dgm:prSet presAssocID="{EFA70DF6-5328-45BB-AD23-5CA2F91BB271}" presName="hierChild5" presStyleCnt="0"/>
      <dgm:spPr/>
    </dgm:pt>
    <dgm:pt modelId="{352BD960-CC4A-4A41-AC59-434D9CAF47D3}" type="pres">
      <dgm:prSet presAssocID="{1745991B-EF3D-4A06-B18D-22359946A0F4}" presName="Name37" presStyleLbl="parChTrans1D4" presStyleIdx="4" presStyleCnt="26"/>
      <dgm:spPr/>
    </dgm:pt>
    <dgm:pt modelId="{DD994DDA-27B3-4D45-8B52-4659B674A67B}" type="pres">
      <dgm:prSet presAssocID="{E1A34546-BBA8-4F55-A1B6-BA3F21034C4B}" presName="hierRoot2" presStyleCnt="0">
        <dgm:presLayoutVars>
          <dgm:hierBranch val="init"/>
        </dgm:presLayoutVars>
      </dgm:prSet>
      <dgm:spPr/>
    </dgm:pt>
    <dgm:pt modelId="{4F5CAE4E-5D73-459B-8BFA-55D797B6552E}" type="pres">
      <dgm:prSet presAssocID="{E1A34546-BBA8-4F55-A1B6-BA3F21034C4B}" presName="rootComposite" presStyleCnt="0"/>
      <dgm:spPr/>
    </dgm:pt>
    <dgm:pt modelId="{574FF492-074A-44B0-893F-E7339B89CA6A}" type="pres">
      <dgm:prSet presAssocID="{E1A34546-BBA8-4F55-A1B6-BA3F21034C4B}" presName="rootText" presStyleLbl="node4" presStyleIdx="4" presStyleCnt="26" custScaleX="106254">
        <dgm:presLayoutVars>
          <dgm:chPref val="3"/>
        </dgm:presLayoutVars>
      </dgm:prSet>
      <dgm:spPr/>
    </dgm:pt>
    <dgm:pt modelId="{61F3E522-C1A6-4FB7-9618-7978D50DCD68}" type="pres">
      <dgm:prSet presAssocID="{E1A34546-BBA8-4F55-A1B6-BA3F21034C4B}" presName="rootConnector" presStyleLbl="node4" presStyleIdx="4" presStyleCnt="26"/>
      <dgm:spPr/>
    </dgm:pt>
    <dgm:pt modelId="{07980B4D-969D-43E9-8833-4C20481255B1}" type="pres">
      <dgm:prSet presAssocID="{E1A34546-BBA8-4F55-A1B6-BA3F21034C4B}" presName="hierChild4" presStyleCnt="0"/>
      <dgm:spPr/>
    </dgm:pt>
    <dgm:pt modelId="{E7A5B084-93A7-448C-8D9C-C796FDBF7F4B}" type="pres">
      <dgm:prSet presAssocID="{E1A34546-BBA8-4F55-A1B6-BA3F21034C4B}" presName="hierChild5" presStyleCnt="0"/>
      <dgm:spPr/>
    </dgm:pt>
    <dgm:pt modelId="{EE466252-6ECD-4085-B200-A910043317AE}" type="pres">
      <dgm:prSet presAssocID="{09F617DA-C9C8-4F56-9D5C-89212A5354E7}" presName="hierChild5" presStyleCnt="0"/>
      <dgm:spPr/>
    </dgm:pt>
    <dgm:pt modelId="{17290BF1-74DE-4876-9947-20720CBAE6BC}" type="pres">
      <dgm:prSet presAssocID="{903506F4-F12D-4EF8-8989-F201031AC869}" presName="Name37" presStyleLbl="parChTrans1D3" presStyleIdx="1" presStyleCnt="21"/>
      <dgm:spPr/>
    </dgm:pt>
    <dgm:pt modelId="{B3AD6A01-F6A3-4B97-9E89-2AFD39D8A6C8}" type="pres">
      <dgm:prSet presAssocID="{14974429-9007-4B47-8F90-DA66F22F7BA8}" presName="hierRoot2" presStyleCnt="0">
        <dgm:presLayoutVars>
          <dgm:hierBranch val="init"/>
        </dgm:presLayoutVars>
      </dgm:prSet>
      <dgm:spPr/>
    </dgm:pt>
    <dgm:pt modelId="{697EF008-6ED5-4654-9FC1-6BEF8EA6603A}" type="pres">
      <dgm:prSet presAssocID="{14974429-9007-4B47-8F90-DA66F22F7BA8}" presName="rootComposite" presStyleCnt="0"/>
      <dgm:spPr/>
    </dgm:pt>
    <dgm:pt modelId="{1FC7E6CC-E861-4EC6-8F71-836B81F401C0}" type="pres">
      <dgm:prSet presAssocID="{14974429-9007-4B47-8F90-DA66F22F7BA8}" presName="rootText" presStyleLbl="node3" presStyleIdx="1" presStyleCnt="21" custScaleX="126501" custScaleY="120318">
        <dgm:presLayoutVars>
          <dgm:chPref val="3"/>
        </dgm:presLayoutVars>
      </dgm:prSet>
      <dgm:spPr/>
    </dgm:pt>
    <dgm:pt modelId="{EF4B58E6-D797-44AB-8759-386840B1CB55}" type="pres">
      <dgm:prSet presAssocID="{14974429-9007-4B47-8F90-DA66F22F7BA8}" presName="rootConnector" presStyleLbl="node3" presStyleIdx="1" presStyleCnt="21"/>
      <dgm:spPr/>
    </dgm:pt>
    <dgm:pt modelId="{8B6F2D05-3BE9-424D-9F45-823CB1B296C3}" type="pres">
      <dgm:prSet presAssocID="{14974429-9007-4B47-8F90-DA66F22F7BA8}" presName="hierChild4" presStyleCnt="0"/>
      <dgm:spPr/>
    </dgm:pt>
    <dgm:pt modelId="{6C30041A-E706-4FC3-9E7E-8DE90F3185C7}" type="pres">
      <dgm:prSet presAssocID="{B14D1AE8-7ECF-49F1-9E58-3F63465E1206}" presName="Name37" presStyleLbl="parChTrans1D4" presStyleIdx="5" presStyleCnt="26"/>
      <dgm:spPr/>
    </dgm:pt>
    <dgm:pt modelId="{E58CA4F1-57C5-4778-AA48-B5880BADF9B9}" type="pres">
      <dgm:prSet presAssocID="{B3036074-032A-4D66-A35C-D90B3C7D2316}" presName="hierRoot2" presStyleCnt="0">
        <dgm:presLayoutVars>
          <dgm:hierBranch val="init"/>
        </dgm:presLayoutVars>
      </dgm:prSet>
      <dgm:spPr/>
    </dgm:pt>
    <dgm:pt modelId="{AADA494D-92FF-4025-BD2C-DC4C8EE3415F}" type="pres">
      <dgm:prSet presAssocID="{B3036074-032A-4D66-A35C-D90B3C7D2316}" presName="rootComposite" presStyleCnt="0"/>
      <dgm:spPr/>
    </dgm:pt>
    <dgm:pt modelId="{A6E30619-0F03-436E-AA43-CEDFBBC815EA}" type="pres">
      <dgm:prSet presAssocID="{B3036074-032A-4D66-A35C-D90B3C7D2316}" presName="rootText" presStyleLbl="node4" presStyleIdx="5" presStyleCnt="26" custScaleY="111011">
        <dgm:presLayoutVars>
          <dgm:chPref val="3"/>
        </dgm:presLayoutVars>
      </dgm:prSet>
      <dgm:spPr/>
    </dgm:pt>
    <dgm:pt modelId="{2888478C-3DBA-48D4-BA4D-A11875A32BA9}" type="pres">
      <dgm:prSet presAssocID="{B3036074-032A-4D66-A35C-D90B3C7D2316}" presName="rootConnector" presStyleLbl="node4" presStyleIdx="5" presStyleCnt="26"/>
      <dgm:spPr/>
    </dgm:pt>
    <dgm:pt modelId="{6C9E4605-A3A8-4FAA-9940-520C1C26CEE4}" type="pres">
      <dgm:prSet presAssocID="{B3036074-032A-4D66-A35C-D90B3C7D2316}" presName="hierChild4" presStyleCnt="0"/>
      <dgm:spPr/>
    </dgm:pt>
    <dgm:pt modelId="{0A4A791D-5D2E-4CFF-AE5A-BA86344DD85B}" type="pres">
      <dgm:prSet presAssocID="{B3036074-032A-4D66-A35C-D90B3C7D2316}" presName="hierChild5" presStyleCnt="0"/>
      <dgm:spPr/>
    </dgm:pt>
    <dgm:pt modelId="{9E697BF3-2986-4D7E-B45C-AC399B320C64}" type="pres">
      <dgm:prSet presAssocID="{54575867-05A0-4AFE-AB22-48043BF2402A}" presName="Name37" presStyleLbl="parChTrans1D4" presStyleIdx="6" presStyleCnt="26"/>
      <dgm:spPr/>
    </dgm:pt>
    <dgm:pt modelId="{D9B06454-B30F-483B-AC78-095352B05F31}" type="pres">
      <dgm:prSet presAssocID="{36B7410C-9F67-491E-A043-8C490F578EA7}" presName="hierRoot2" presStyleCnt="0">
        <dgm:presLayoutVars>
          <dgm:hierBranch val="init"/>
        </dgm:presLayoutVars>
      </dgm:prSet>
      <dgm:spPr/>
    </dgm:pt>
    <dgm:pt modelId="{985E546E-69F5-4576-87C5-FCA2A7844C17}" type="pres">
      <dgm:prSet presAssocID="{36B7410C-9F67-491E-A043-8C490F578EA7}" presName="rootComposite" presStyleCnt="0"/>
      <dgm:spPr/>
    </dgm:pt>
    <dgm:pt modelId="{C16FF6DE-A659-43B7-B1BC-874DFCB2E396}" type="pres">
      <dgm:prSet presAssocID="{36B7410C-9F67-491E-A043-8C490F578EA7}" presName="rootText" presStyleLbl="node4" presStyleIdx="6" presStyleCnt="26" custScaleY="111011">
        <dgm:presLayoutVars>
          <dgm:chPref val="3"/>
        </dgm:presLayoutVars>
      </dgm:prSet>
      <dgm:spPr>
        <a:xfrm>
          <a:off x="1999900" y="4179519"/>
          <a:ext cx="664145" cy="368637"/>
        </a:xfrm>
        <a:prstGeom prst="rect">
          <a:avLst/>
        </a:prstGeom>
      </dgm:spPr>
    </dgm:pt>
    <dgm:pt modelId="{F603D6E2-6644-4320-B7D9-326F993EA622}" type="pres">
      <dgm:prSet presAssocID="{36B7410C-9F67-491E-A043-8C490F578EA7}" presName="rootConnector" presStyleLbl="node4" presStyleIdx="6" presStyleCnt="26"/>
      <dgm:spPr/>
    </dgm:pt>
    <dgm:pt modelId="{036D5885-BA10-4907-8090-04BCB63B19F5}" type="pres">
      <dgm:prSet presAssocID="{36B7410C-9F67-491E-A043-8C490F578EA7}" presName="hierChild4" presStyleCnt="0"/>
      <dgm:spPr/>
    </dgm:pt>
    <dgm:pt modelId="{E0D6CD1E-F4B0-441F-AE13-615DE608AB29}" type="pres">
      <dgm:prSet presAssocID="{36B7410C-9F67-491E-A043-8C490F578EA7}" presName="hierChild5" presStyleCnt="0"/>
      <dgm:spPr/>
    </dgm:pt>
    <dgm:pt modelId="{6212BDC3-FEE3-4351-AD5A-5642F8340950}" type="pres">
      <dgm:prSet presAssocID="{09252EA0-A2CF-4F82-B333-30E9897AC8B7}" presName="Name37" presStyleLbl="parChTrans1D4" presStyleIdx="7" presStyleCnt="26"/>
      <dgm:spPr/>
    </dgm:pt>
    <dgm:pt modelId="{42CECE1C-4374-470F-A865-BAC209EC7B0A}" type="pres">
      <dgm:prSet presAssocID="{C8140346-DE5E-4D3A-9E5A-DDB4809F0FBB}" presName="hierRoot2" presStyleCnt="0">
        <dgm:presLayoutVars>
          <dgm:hierBranch val="init"/>
        </dgm:presLayoutVars>
      </dgm:prSet>
      <dgm:spPr/>
    </dgm:pt>
    <dgm:pt modelId="{E81CF2FB-A73A-47D0-9534-BF109C1C7D9A}" type="pres">
      <dgm:prSet presAssocID="{C8140346-DE5E-4D3A-9E5A-DDB4809F0FBB}" presName="rootComposite" presStyleCnt="0"/>
      <dgm:spPr/>
    </dgm:pt>
    <dgm:pt modelId="{4FB57DF9-D98B-4310-986B-56A1D935EFE3}" type="pres">
      <dgm:prSet presAssocID="{C8140346-DE5E-4D3A-9E5A-DDB4809F0FBB}" presName="rootText" presStyleLbl="node4" presStyleIdx="7" presStyleCnt="26" custScaleY="111011">
        <dgm:presLayoutVars>
          <dgm:chPref val="3"/>
        </dgm:presLayoutVars>
      </dgm:prSet>
      <dgm:spPr/>
    </dgm:pt>
    <dgm:pt modelId="{6C835562-675D-4721-9002-38AA768A4C66}" type="pres">
      <dgm:prSet presAssocID="{C8140346-DE5E-4D3A-9E5A-DDB4809F0FBB}" presName="rootConnector" presStyleLbl="node4" presStyleIdx="7" presStyleCnt="26"/>
      <dgm:spPr/>
    </dgm:pt>
    <dgm:pt modelId="{CC1160DE-A111-427B-A950-D9CFECA1242E}" type="pres">
      <dgm:prSet presAssocID="{C8140346-DE5E-4D3A-9E5A-DDB4809F0FBB}" presName="hierChild4" presStyleCnt="0"/>
      <dgm:spPr/>
    </dgm:pt>
    <dgm:pt modelId="{D2C03495-DADA-4CAC-8805-C4DFB606288E}" type="pres">
      <dgm:prSet presAssocID="{C8140346-DE5E-4D3A-9E5A-DDB4809F0FBB}" presName="hierChild5" presStyleCnt="0"/>
      <dgm:spPr/>
    </dgm:pt>
    <dgm:pt modelId="{F8610F7F-C187-47C3-9592-5D4A4A47D7B0}" type="pres">
      <dgm:prSet presAssocID="{14974429-9007-4B47-8F90-DA66F22F7BA8}" presName="hierChild5" presStyleCnt="0"/>
      <dgm:spPr/>
    </dgm:pt>
    <dgm:pt modelId="{13E913DE-E16E-4926-8C2D-AD35646A5D5A}" type="pres">
      <dgm:prSet presAssocID="{23760A96-5258-4655-9B6C-7B5CC4BEEB77}" presName="Name37" presStyleLbl="parChTrans1D3" presStyleIdx="2" presStyleCnt="21"/>
      <dgm:spPr/>
    </dgm:pt>
    <dgm:pt modelId="{40D274BE-1AC9-4C7A-A150-46EE1CF3D4EF}" type="pres">
      <dgm:prSet presAssocID="{77D96C05-656B-4D23-B4EF-66B3EE0AEACF}" presName="hierRoot2" presStyleCnt="0">
        <dgm:presLayoutVars>
          <dgm:hierBranch val="init"/>
        </dgm:presLayoutVars>
      </dgm:prSet>
      <dgm:spPr/>
    </dgm:pt>
    <dgm:pt modelId="{0EE49E0E-93F7-4330-B60E-9A2678049121}" type="pres">
      <dgm:prSet presAssocID="{77D96C05-656B-4D23-B4EF-66B3EE0AEACF}" presName="rootComposite" presStyleCnt="0"/>
      <dgm:spPr/>
    </dgm:pt>
    <dgm:pt modelId="{76F42AFC-5820-42FC-AABD-710BFCDB253B}" type="pres">
      <dgm:prSet presAssocID="{77D96C05-656B-4D23-B4EF-66B3EE0AEACF}" presName="rootText" presStyleLbl="node3" presStyleIdx="2" presStyleCnt="21" custScaleX="120599" custScaleY="120318">
        <dgm:presLayoutVars>
          <dgm:chPref val="3"/>
        </dgm:presLayoutVars>
      </dgm:prSet>
      <dgm:spPr/>
    </dgm:pt>
    <dgm:pt modelId="{1F55E1AD-038A-4BB4-9376-E9E9310D331C}" type="pres">
      <dgm:prSet presAssocID="{77D96C05-656B-4D23-B4EF-66B3EE0AEACF}" presName="rootConnector" presStyleLbl="node3" presStyleIdx="2" presStyleCnt="21"/>
      <dgm:spPr/>
    </dgm:pt>
    <dgm:pt modelId="{A36B331F-7031-4F73-AC17-62748770F602}" type="pres">
      <dgm:prSet presAssocID="{77D96C05-656B-4D23-B4EF-66B3EE0AEACF}" presName="hierChild4" presStyleCnt="0"/>
      <dgm:spPr/>
    </dgm:pt>
    <dgm:pt modelId="{21D5E043-6990-4520-A07A-83DC684071F0}" type="pres">
      <dgm:prSet presAssocID="{F649CE27-BA59-4A3D-BC7A-9F4D876124B9}" presName="Name37" presStyleLbl="parChTrans1D4" presStyleIdx="8" presStyleCnt="26"/>
      <dgm:spPr/>
    </dgm:pt>
    <dgm:pt modelId="{88383B0B-D675-4EDD-B605-161433982324}" type="pres">
      <dgm:prSet presAssocID="{AFC3714F-3D6C-437A-8B62-CA193D3EB419}" presName="hierRoot2" presStyleCnt="0">
        <dgm:presLayoutVars>
          <dgm:hierBranch val="init"/>
        </dgm:presLayoutVars>
      </dgm:prSet>
      <dgm:spPr/>
    </dgm:pt>
    <dgm:pt modelId="{11B19D7A-9CC6-401B-90DB-950467A875B2}" type="pres">
      <dgm:prSet presAssocID="{AFC3714F-3D6C-437A-8B62-CA193D3EB419}" presName="rootComposite" presStyleCnt="0"/>
      <dgm:spPr/>
    </dgm:pt>
    <dgm:pt modelId="{2FD192C3-539C-4559-8A3A-05E65787B3D3}" type="pres">
      <dgm:prSet presAssocID="{AFC3714F-3D6C-437A-8B62-CA193D3EB419}" presName="rootText" presStyleLbl="node4" presStyleIdx="8" presStyleCnt="26">
        <dgm:presLayoutVars>
          <dgm:chPref val="3"/>
        </dgm:presLayoutVars>
      </dgm:prSet>
      <dgm:spPr/>
    </dgm:pt>
    <dgm:pt modelId="{6DA0DD92-2E9C-48D1-A8CB-DEAC927F2CEE}" type="pres">
      <dgm:prSet presAssocID="{AFC3714F-3D6C-437A-8B62-CA193D3EB419}" presName="rootConnector" presStyleLbl="node4" presStyleIdx="8" presStyleCnt="26"/>
      <dgm:spPr/>
    </dgm:pt>
    <dgm:pt modelId="{8B47A9C7-B349-4FFE-A7AB-7B2BB1990872}" type="pres">
      <dgm:prSet presAssocID="{AFC3714F-3D6C-437A-8B62-CA193D3EB419}" presName="hierChild4" presStyleCnt="0"/>
      <dgm:spPr/>
    </dgm:pt>
    <dgm:pt modelId="{4D17D61B-B004-48E9-9BF1-3D495B090122}" type="pres">
      <dgm:prSet presAssocID="{AFC3714F-3D6C-437A-8B62-CA193D3EB419}" presName="hierChild5" presStyleCnt="0"/>
      <dgm:spPr/>
    </dgm:pt>
    <dgm:pt modelId="{BBE847BC-0EBD-48F4-93FE-4BC70AF831BA}" type="pres">
      <dgm:prSet presAssocID="{77D96C05-656B-4D23-B4EF-66B3EE0AEACF}" presName="hierChild5" presStyleCnt="0"/>
      <dgm:spPr/>
    </dgm:pt>
    <dgm:pt modelId="{07E00503-7589-425B-BD71-8E6F546779AC}" type="pres">
      <dgm:prSet presAssocID="{84D92804-B04C-484C-804D-7AB82DCEAA8F}" presName="Name37" presStyleLbl="parChTrans1D3" presStyleIdx="3" presStyleCnt="21"/>
      <dgm:spPr/>
    </dgm:pt>
    <dgm:pt modelId="{BFF08DD3-385B-487D-8E0D-77226658C4C3}" type="pres">
      <dgm:prSet presAssocID="{DB5F58A5-39F8-4772-B2B3-5E2C291DAC9A}" presName="hierRoot2" presStyleCnt="0">
        <dgm:presLayoutVars>
          <dgm:hierBranch val="init"/>
        </dgm:presLayoutVars>
      </dgm:prSet>
      <dgm:spPr/>
    </dgm:pt>
    <dgm:pt modelId="{EFB835C1-67D0-49D8-82C2-E7CF79747BA9}" type="pres">
      <dgm:prSet presAssocID="{DB5F58A5-39F8-4772-B2B3-5E2C291DAC9A}" presName="rootComposite" presStyleCnt="0"/>
      <dgm:spPr/>
    </dgm:pt>
    <dgm:pt modelId="{5C21BB72-E986-4611-9D7A-FC68F67E0E5A}" type="pres">
      <dgm:prSet presAssocID="{DB5F58A5-39F8-4772-B2B3-5E2C291DAC9A}" presName="rootText" presStyleLbl="node3" presStyleIdx="3" presStyleCnt="21" custScaleX="147094" custScaleY="120318">
        <dgm:presLayoutVars>
          <dgm:chPref val="3"/>
        </dgm:presLayoutVars>
      </dgm:prSet>
      <dgm:spPr/>
    </dgm:pt>
    <dgm:pt modelId="{3712CB18-8497-4F31-B8BD-52FC6F727D9B}" type="pres">
      <dgm:prSet presAssocID="{DB5F58A5-39F8-4772-B2B3-5E2C291DAC9A}" presName="rootConnector" presStyleLbl="node3" presStyleIdx="3" presStyleCnt="21"/>
      <dgm:spPr/>
    </dgm:pt>
    <dgm:pt modelId="{104AAE8C-781B-44CE-882F-4C2A499F6F92}" type="pres">
      <dgm:prSet presAssocID="{DB5F58A5-39F8-4772-B2B3-5E2C291DAC9A}" presName="hierChild4" presStyleCnt="0"/>
      <dgm:spPr/>
    </dgm:pt>
    <dgm:pt modelId="{C76BF9DC-0C0F-4F68-A8DD-F2555CE9BBB0}" type="pres">
      <dgm:prSet presAssocID="{4C50520F-0B32-468F-9DC4-AC1825EBD46B}" presName="Name37" presStyleLbl="parChTrans1D4" presStyleIdx="9" presStyleCnt="26"/>
      <dgm:spPr/>
    </dgm:pt>
    <dgm:pt modelId="{894006AB-BD46-4AC6-8E24-8A4E87388B5F}" type="pres">
      <dgm:prSet presAssocID="{AB08025E-AE98-47FA-90D7-BF243A18530A}" presName="hierRoot2" presStyleCnt="0">
        <dgm:presLayoutVars>
          <dgm:hierBranch val="init"/>
        </dgm:presLayoutVars>
      </dgm:prSet>
      <dgm:spPr/>
    </dgm:pt>
    <dgm:pt modelId="{1EED52F3-4ABE-4437-B477-9CF9A42F1C6F}" type="pres">
      <dgm:prSet presAssocID="{AB08025E-AE98-47FA-90D7-BF243A18530A}" presName="rootComposite" presStyleCnt="0"/>
      <dgm:spPr/>
    </dgm:pt>
    <dgm:pt modelId="{6417A434-E127-4381-A8FB-D99ABAE10FB1}" type="pres">
      <dgm:prSet presAssocID="{AB08025E-AE98-47FA-90D7-BF243A18530A}" presName="rootText" presStyleLbl="node4" presStyleIdx="9" presStyleCnt="26">
        <dgm:presLayoutVars>
          <dgm:chPref val="3"/>
        </dgm:presLayoutVars>
      </dgm:prSet>
      <dgm:spPr/>
    </dgm:pt>
    <dgm:pt modelId="{F7E5C11F-B225-41B0-ACF0-1148825F8F6A}" type="pres">
      <dgm:prSet presAssocID="{AB08025E-AE98-47FA-90D7-BF243A18530A}" presName="rootConnector" presStyleLbl="node4" presStyleIdx="9" presStyleCnt="26"/>
      <dgm:spPr/>
    </dgm:pt>
    <dgm:pt modelId="{6A198AB6-A40B-452F-858B-BD78A0907B4A}" type="pres">
      <dgm:prSet presAssocID="{AB08025E-AE98-47FA-90D7-BF243A18530A}" presName="hierChild4" presStyleCnt="0"/>
      <dgm:spPr/>
    </dgm:pt>
    <dgm:pt modelId="{07C01F85-389A-4A57-A14E-72F031CB46B1}" type="pres">
      <dgm:prSet presAssocID="{AB08025E-AE98-47FA-90D7-BF243A18530A}" presName="hierChild5" presStyleCnt="0"/>
      <dgm:spPr/>
    </dgm:pt>
    <dgm:pt modelId="{BFBF2FDF-8D56-46B5-AB4C-F9B619C99DBB}" type="pres">
      <dgm:prSet presAssocID="{A9D32481-52B3-4B2B-BCDC-397592FA05B7}" presName="Name37" presStyleLbl="parChTrans1D4" presStyleIdx="10" presStyleCnt="26"/>
      <dgm:spPr/>
    </dgm:pt>
    <dgm:pt modelId="{D3A6272B-114E-493F-BA27-DFFDD608C1DF}" type="pres">
      <dgm:prSet presAssocID="{E2B94684-EF33-4A7F-BE37-DD577B6053B9}" presName="hierRoot2" presStyleCnt="0">
        <dgm:presLayoutVars>
          <dgm:hierBranch val="init"/>
        </dgm:presLayoutVars>
      </dgm:prSet>
      <dgm:spPr/>
    </dgm:pt>
    <dgm:pt modelId="{C61548BE-1CEA-4FBA-A39C-ED18C0CFE509}" type="pres">
      <dgm:prSet presAssocID="{E2B94684-EF33-4A7F-BE37-DD577B6053B9}" presName="rootComposite" presStyleCnt="0"/>
      <dgm:spPr/>
    </dgm:pt>
    <dgm:pt modelId="{63D7BDDE-375D-47A0-97DE-62BFD18F28D8}" type="pres">
      <dgm:prSet presAssocID="{E2B94684-EF33-4A7F-BE37-DD577B6053B9}" presName="rootText" presStyleLbl="node4" presStyleIdx="10" presStyleCnt="26">
        <dgm:presLayoutVars>
          <dgm:chPref val="3"/>
        </dgm:presLayoutVars>
      </dgm:prSet>
      <dgm:spPr/>
    </dgm:pt>
    <dgm:pt modelId="{EF9B4C23-60CF-4915-AFF7-49EDD6C42901}" type="pres">
      <dgm:prSet presAssocID="{E2B94684-EF33-4A7F-BE37-DD577B6053B9}" presName="rootConnector" presStyleLbl="node4" presStyleIdx="10" presStyleCnt="26"/>
      <dgm:spPr/>
    </dgm:pt>
    <dgm:pt modelId="{3C7F221E-216F-42EC-96CB-81D3A009DCB5}" type="pres">
      <dgm:prSet presAssocID="{E2B94684-EF33-4A7F-BE37-DD577B6053B9}" presName="hierChild4" presStyleCnt="0"/>
      <dgm:spPr/>
    </dgm:pt>
    <dgm:pt modelId="{9C534DCD-124A-44F7-A8EC-58F4659F4547}" type="pres">
      <dgm:prSet presAssocID="{E2B94684-EF33-4A7F-BE37-DD577B6053B9}" presName="hierChild5" presStyleCnt="0"/>
      <dgm:spPr/>
    </dgm:pt>
    <dgm:pt modelId="{B3F5DE3D-2073-418B-AAFC-97D688DF6003}" type="pres">
      <dgm:prSet presAssocID="{DB5F58A5-39F8-4772-B2B3-5E2C291DAC9A}" presName="hierChild5" presStyleCnt="0"/>
      <dgm:spPr/>
    </dgm:pt>
    <dgm:pt modelId="{673D901E-A7A4-4E9F-A3A6-106F617070ED}" type="pres">
      <dgm:prSet presAssocID="{4B17354C-2E9B-4394-B4CD-C4F496BEAE4C}" presName="Name37" presStyleLbl="parChTrans1D3" presStyleIdx="4" presStyleCnt="21"/>
      <dgm:spPr/>
    </dgm:pt>
    <dgm:pt modelId="{8ADEB309-5187-41B2-AECF-F103343A8CB3}" type="pres">
      <dgm:prSet presAssocID="{C15155A2-D6ED-4A48-A8B7-8CD423ED5330}" presName="hierRoot2" presStyleCnt="0">
        <dgm:presLayoutVars>
          <dgm:hierBranch val="init"/>
        </dgm:presLayoutVars>
      </dgm:prSet>
      <dgm:spPr/>
    </dgm:pt>
    <dgm:pt modelId="{AD4231A5-B46B-421C-BED7-1C0019F1D083}" type="pres">
      <dgm:prSet presAssocID="{C15155A2-D6ED-4A48-A8B7-8CD423ED5330}" presName="rootComposite" presStyleCnt="0"/>
      <dgm:spPr/>
    </dgm:pt>
    <dgm:pt modelId="{4DB8F17B-4DEE-43CD-824B-CF7BA4680A9E}" type="pres">
      <dgm:prSet presAssocID="{C15155A2-D6ED-4A48-A8B7-8CD423ED5330}" presName="rootText" presStyleLbl="node3" presStyleIdx="4" presStyleCnt="21" custScaleX="130589" custScaleY="120318">
        <dgm:presLayoutVars>
          <dgm:chPref val="3"/>
        </dgm:presLayoutVars>
      </dgm:prSet>
      <dgm:spPr/>
    </dgm:pt>
    <dgm:pt modelId="{BDDF8FED-78DC-4F4A-9D9E-26613A50A3FB}" type="pres">
      <dgm:prSet presAssocID="{C15155A2-D6ED-4A48-A8B7-8CD423ED5330}" presName="rootConnector" presStyleLbl="node3" presStyleIdx="4" presStyleCnt="21"/>
      <dgm:spPr/>
    </dgm:pt>
    <dgm:pt modelId="{06C8A6BD-2174-4E40-8C9C-72618066393A}" type="pres">
      <dgm:prSet presAssocID="{C15155A2-D6ED-4A48-A8B7-8CD423ED5330}" presName="hierChild4" presStyleCnt="0"/>
      <dgm:spPr/>
    </dgm:pt>
    <dgm:pt modelId="{E5997E3D-3C53-4649-8907-DFA601DFA3D4}" type="pres">
      <dgm:prSet presAssocID="{C2D32B62-C28C-4B73-9AAD-126586BDAC64}" presName="Name37" presStyleLbl="parChTrans1D4" presStyleIdx="11" presStyleCnt="26"/>
      <dgm:spPr/>
    </dgm:pt>
    <dgm:pt modelId="{90242616-117F-4284-85B4-EF6AF4880A40}" type="pres">
      <dgm:prSet presAssocID="{D4CD7847-B9F1-468D-B753-458D3481368E}" presName="hierRoot2" presStyleCnt="0">
        <dgm:presLayoutVars>
          <dgm:hierBranch val="init"/>
        </dgm:presLayoutVars>
      </dgm:prSet>
      <dgm:spPr/>
    </dgm:pt>
    <dgm:pt modelId="{6F7863BC-4E1F-4FC9-B689-82DCB4FE5BCF}" type="pres">
      <dgm:prSet presAssocID="{D4CD7847-B9F1-468D-B753-458D3481368E}" presName="rootComposite" presStyleCnt="0"/>
      <dgm:spPr/>
    </dgm:pt>
    <dgm:pt modelId="{1B3B014E-B127-4760-A060-3F898AB01AAF}" type="pres">
      <dgm:prSet presAssocID="{D4CD7847-B9F1-468D-B753-458D3481368E}" presName="rootText" presStyleLbl="node4" presStyleIdx="11" presStyleCnt="26" custScaleX="109439">
        <dgm:presLayoutVars>
          <dgm:chPref val="3"/>
        </dgm:presLayoutVars>
      </dgm:prSet>
      <dgm:spPr/>
    </dgm:pt>
    <dgm:pt modelId="{DF3EE0CE-0882-480A-A574-48536CEB41FE}" type="pres">
      <dgm:prSet presAssocID="{D4CD7847-B9F1-468D-B753-458D3481368E}" presName="rootConnector" presStyleLbl="node4" presStyleIdx="11" presStyleCnt="26"/>
      <dgm:spPr/>
    </dgm:pt>
    <dgm:pt modelId="{1F67956B-2389-406B-8501-023D4C4EBFCF}" type="pres">
      <dgm:prSet presAssocID="{D4CD7847-B9F1-468D-B753-458D3481368E}" presName="hierChild4" presStyleCnt="0"/>
      <dgm:spPr/>
    </dgm:pt>
    <dgm:pt modelId="{7C4938C6-6F78-4050-8C5F-190988411A3B}" type="pres">
      <dgm:prSet presAssocID="{D4CD7847-B9F1-468D-B753-458D3481368E}" presName="hierChild5" presStyleCnt="0"/>
      <dgm:spPr/>
    </dgm:pt>
    <dgm:pt modelId="{3F2A5BCE-946A-4A06-A72A-475B26C841E4}" type="pres">
      <dgm:prSet presAssocID="{C15155A2-D6ED-4A48-A8B7-8CD423ED5330}" presName="hierChild5" presStyleCnt="0"/>
      <dgm:spPr/>
    </dgm:pt>
    <dgm:pt modelId="{FBEF3359-DAEA-41DE-960F-95ADA7E2299B}" type="pres">
      <dgm:prSet presAssocID="{D499B8BC-25C4-4C5F-8DE8-032FB5AF8A01}" presName="Name37" presStyleLbl="parChTrans1D3" presStyleIdx="5" presStyleCnt="21"/>
      <dgm:spPr/>
    </dgm:pt>
    <dgm:pt modelId="{81813583-E91D-4E58-A268-44AA8FAFD8C7}" type="pres">
      <dgm:prSet presAssocID="{099D9758-9227-4F50-AFA3-E77D39128866}" presName="hierRoot2" presStyleCnt="0">
        <dgm:presLayoutVars>
          <dgm:hierBranch val="init"/>
        </dgm:presLayoutVars>
      </dgm:prSet>
      <dgm:spPr/>
    </dgm:pt>
    <dgm:pt modelId="{E689BB67-24E1-405C-83D5-C4211CA3AA35}" type="pres">
      <dgm:prSet presAssocID="{099D9758-9227-4F50-AFA3-E77D39128866}" presName="rootComposite" presStyleCnt="0"/>
      <dgm:spPr/>
    </dgm:pt>
    <dgm:pt modelId="{66C5729B-46AC-45DA-AF64-01384F0518BF}" type="pres">
      <dgm:prSet presAssocID="{099D9758-9227-4F50-AFA3-E77D39128866}" presName="rootText" presStyleLbl="node3" presStyleIdx="5" presStyleCnt="21" custScaleX="154911" custScaleY="120318">
        <dgm:presLayoutVars>
          <dgm:chPref val="3"/>
        </dgm:presLayoutVars>
      </dgm:prSet>
      <dgm:spPr/>
    </dgm:pt>
    <dgm:pt modelId="{3EDE8307-6AB5-43CE-B964-A139C30E71B6}" type="pres">
      <dgm:prSet presAssocID="{099D9758-9227-4F50-AFA3-E77D39128866}" presName="rootConnector" presStyleLbl="node3" presStyleIdx="5" presStyleCnt="21"/>
      <dgm:spPr/>
    </dgm:pt>
    <dgm:pt modelId="{9FBF45CD-5DC6-44A6-B57F-B5E1255DB105}" type="pres">
      <dgm:prSet presAssocID="{099D9758-9227-4F50-AFA3-E77D39128866}" presName="hierChild4" presStyleCnt="0"/>
      <dgm:spPr/>
    </dgm:pt>
    <dgm:pt modelId="{72FDBD42-E8BD-486A-A696-E9DE4F801438}" type="pres">
      <dgm:prSet presAssocID="{32A2FD0F-2BE0-47A2-A23A-F7C0EB3E720A}" presName="Name37" presStyleLbl="parChTrans1D4" presStyleIdx="12" presStyleCnt="26"/>
      <dgm:spPr/>
    </dgm:pt>
    <dgm:pt modelId="{B7EEC619-A285-462B-8092-5BBB47449FA6}" type="pres">
      <dgm:prSet presAssocID="{4CDB4853-00CD-40B1-B1B9-91361D088967}" presName="hierRoot2" presStyleCnt="0">
        <dgm:presLayoutVars>
          <dgm:hierBranch val="init"/>
        </dgm:presLayoutVars>
      </dgm:prSet>
      <dgm:spPr/>
    </dgm:pt>
    <dgm:pt modelId="{389914D7-0DCD-4B60-B7EA-BCDB6406491E}" type="pres">
      <dgm:prSet presAssocID="{4CDB4853-00CD-40B1-B1B9-91361D088967}" presName="rootComposite" presStyleCnt="0"/>
      <dgm:spPr/>
    </dgm:pt>
    <dgm:pt modelId="{71977C16-A7D7-43A3-9279-CA6C21503D83}" type="pres">
      <dgm:prSet presAssocID="{4CDB4853-00CD-40B1-B1B9-91361D088967}" presName="rootText" presStyleLbl="node4" presStyleIdx="12" presStyleCnt="26" custScaleX="108410">
        <dgm:presLayoutVars>
          <dgm:chPref val="3"/>
        </dgm:presLayoutVars>
      </dgm:prSet>
      <dgm:spPr/>
    </dgm:pt>
    <dgm:pt modelId="{8458AE08-85A3-4528-B648-ED1F30376166}" type="pres">
      <dgm:prSet presAssocID="{4CDB4853-00CD-40B1-B1B9-91361D088967}" presName="rootConnector" presStyleLbl="node4" presStyleIdx="12" presStyleCnt="26"/>
      <dgm:spPr/>
    </dgm:pt>
    <dgm:pt modelId="{31A42B85-184E-426D-956B-050DA97AF261}" type="pres">
      <dgm:prSet presAssocID="{4CDB4853-00CD-40B1-B1B9-91361D088967}" presName="hierChild4" presStyleCnt="0"/>
      <dgm:spPr/>
    </dgm:pt>
    <dgm:pt modelId="{1B3683D7-0E19-47D5-9AC9-474C1098804D}" type="pres">
      <dgm:prSet presAssocID="{4CDB4853-00CD-40B1-B1B9-91361D088967}" presName="hierChild5" presStyleCnt="0"/>
      <dgm:spPr/>
    </dgm:pt>
    <dgm:pt modelId="{A990E082-0D63-4A4B-8069-0FC58D51E14A}" type="pres">
      <dgm:prSet presAssocID="{DA3BFD2B-B705-46B9-96B0-304D4AC42DAD}" presName="Name37" presStyleLbl="parChTrans1D4" presStyleIdx="13" presStyleCnt="26"/>
      <dgm:spPr/>
    </dgm:pt>
    <dgm:pt modelId="{61539ED4-1481-4B8B-8D3C-5103565CAD95}" type="pres">
      <dgm:prSet presAssocID="{EC86FF21-2CD7-428E-8272-F1FAEE2DECCC}" presName="hierRoot2" presStyleCnt="0">
        <dgm:presLayoutVars>
          <dgm:hierBranch val="init"/>
        </dgm:presLayoutVars>
      </dgm:prSet>
      <dgm:spPr/>
    </dgm:pt>
    <dgm:pt modelId="{5620ED9C-FCD5-4BE5-B58C-09103BA43985}" type="pres">
      <dgm:prSet presAssocID="{EC86FF21-2CD7-428E-8272-F1FAEE2DECCC}" presName="rootComposite" presStyleCnt="0"/>
      <dgm:spPr/>
    </dgm:pt>
    <dgm:pt modelId="{27ED8E44-7CEC-44BD-9EBF-C97C8661CB2B}" type="pres">
      <dgm:prSet presAssocID="{EC86FF21-2CD7-428E-8272-F1FAEE2DECCC}" presName="rootText" presStyleLbl="node4" presStyleIdx="13" presStyleCnt="26" custScaleX="108410">
        <dgm:presLayoutVars>
          <dgm:chPref val="3"/>
        </dgm:presLayoutVars>
      </dgm:prSet>
      <dgm:spPr/>
    </dgm:pt>
    <dgm:pt modelId="{F0BAA3BB-5ABA-4A2C-9B78-C6B88294BAE2}" type="pres">
      <dgm:prSet presAssocID="{EC86FF21-2CD7-428E-8272-F1FAEE2DECCC}" presName="rootConnector" presStyleLbl="node4" presStyleIdx="13" presStyleCnt="26"/>
      <dgm:spPr/>
    </dgm:pt>
    <dgm:pt modelId="{D97AD199-82CC-4F1C-AE0B-DAC52A9A048D}" type="pres">
      <dgm:prSet presAssocID="{EC86FF21-2CD7-428E-8272-F1FAEE2DECCC}" presName="hierChild4" presStyleCnt="0"/>
      <dgm:spPr/>
    </dgm:pt>
    <dgm:pt modelId="{7CB01989-6343-4143-8869-8E1862CAAE5C}" type="pres">
      <dgm:prSet presAssocID="{EC86FF21-2CD7-428E-8272-F1FAEE2DECCC}" presName="hierChild5" presStyleCnt="0"/>
      <dgm:spPr/>
    </dgm:pt>
    <dgm:pt modelId="{10AF3658-B16D-4A5E-AD6C-82801B92ABD9}" type="pres">
      <dgm:prSet presAssocID="{5F97EC5F-3A5B-4C86-AFA4-0353731F914F}" presName="Name37" presStyleLbl="parChTrans1D4" presStyleIdx="14" presStyleCnt="26"/>
      <dgm:spPr/>
    </dgm:pt>
    <dgm:pt modelId="{61E66E82-A1F2-4490-AB27-D5B3B4F98592}" type="pres">
      <dgm:prSet presAssocID="{0234C2E1-B03B-4903-80B7-C358B123FC0C}" presName="hierRoot2" presStyleCnt="0">
        <dgm:presLayoutVars>
          <dgm:hierBranch val="init"/>
        </dgm:presLayoutVars>
      </dgm:prSet>
      <dgm:spPr/>
    </dgm:pt>
    <dgm:pt modelId="{05940B2E-8BD9-4B99-AB07-B19E25874CCE}" type="pres">
      <dgm:prSet presAssocID="{0234C2E1-B03B-4903-80B7-C358B123FC0C}" presName="rootComposite" presStyleCnt="0"/>
      <dgm:spPr/>
    </dgm:pt>
    <dgm:pt modelId="{15902732-453F-47F3-AD8C-4296C1577929}" type="pres">
      <dgm:prSet presAssocID="{0234C2E1-B03B-4903-80B7-C358B123FC0C}" presName="rootText" presStyleLbl="node4" presStyleIdx="14" presStyleCnt="26" custScaleX="108410">
        <dgm:presLayoutVars>
          <dgm:chPref val="3"/>
        </dgm:presLayoutVars>
      </dgm:prSet>
      <dgm:spPr/>
    </dgm:pt>
    <dgm:pt modelId="{CCAA1FBD-07D2-454B-8A33-02F739F1D065}" type="pres">
      <dgm:prSet presAssocID="{0234C2E1-B03B-4903-80B7-C358B123FC0C}" presName="rootConnector" presStyleLbl="node4" presStyleIdx="14" presStyleCnt="26"/>
      <dgm:spPr/>
    </dgm:pt>
    <dgm:pt modelId="{A79D4CAF-0CE8-4A5D-8211-440065C08C8B}" type="pres">
      <dgm:prSet presAssocID="{0234C2E1-B03B-4903-80B7-C358B123FC0C}" presName="hierChild4" presStyleCnt="0"/>
      <dgm:spPr/>
    </dgm:pt>
    <dgm:pt modelId="{9B93BC12-3274-4A29-9FC2-A7C5C7433298}" type="pres">
      <dgm:prSet presAssocID="{0234C2E1-B03B-4903-80B7-C358B123FC0C}" presName="hierChild5" presStyleCnt="0"/>
      <dgm:spPr/>
    </dgm:pt>
    <dgm:pt modelId="{BA4855A9-7CB4-4C37-B041-855B6796F9C9}" type="pres">
      <dgm:prSet presAssocID="{89B40B94-CB95-46AB-B7C5-8D4E26D3265E}" presName="Name37" presStyleLbl="parChTrans1D4" presStyleIdx="15" presStyleCnt="26"/>
      <dgm:spPr/>
    </dgm:pt>
    <dgm:pt modelId="{8BABE207-07F7-48E9-84FA-3C88413E17B8}" type="pres">
      <dgm:prSet presAssocID="{A91DE680-2780-44D3-B9D4-3E3583722AEE}" presName="hierRoot2" presStyleCnt="0">
        <dgm:presLayoutVars>
          <dgm:hierBranch val="init"/>
        </dgm:presLayoutVars>
      </dgm:prSet>
      <dgm:spPr/>
    </dgm:pt>
    <dgm:pt modelId="{471AEEE0-6095-450C-9C24-B4CF8DDC7DA7}" type="pres">
      <dgm:prSet presAssocID="{A91DE680-2780-44D3-B9D4-3E3583722AEE}" presName="rootComposite" presStyleCnt="0"/>
      <dgm:spPr/>
    </dgm:pt>
    <dgm:pt modelId="{F7A8C446-5D21-4BC1-A58F-898C2BDF6CEB}" type="pres">
      <dgm:prSet presAssocID="{A91DE680-2780-44D3-B9D4-3E3583722AEE}" presName="rootText" presStyleLbl="node4" presStyleIdx="15" presStyleCnt="26" custScaleX="110357" custScaleY="96802">
        <dgm:presLayoutVars>
          <dgm:chPref val="3"/>
        </dgm:presLayoutVars>
      </dgm:prSet>
      <dgm:spPr/>
    </dgm:pt>
    <dgm:pt modelId="{4CA66F29-A856-4047-A988-5C835065EAE9}" type="pres">
      <dgm:prSet presAssocID="{A91DE680-2780-44D3-B9D4-3E3583722AEE}" presName="rootConnector" presStyleLbl="node4" presStyleIdx="15" presStyleCnt="26"/>
      <dgm:spPr/>
    </dgm:pt>
    <dgm:pt modelId="{ACA70C8A-5C51-471B-904F-7956912FA814}" type="pres">
      <dgm:prSet presAssocID="{A91DE680-2780-44D3-B9D4-3E3583722AEE}" presName="hierChild4" presStyleCnt="0"/>
      <dgm:spPr/>
    </dgm:pt>
    <dgm:pt modelId="{023104F1-63BA-4C17-A91C-421A15979436}" type="pres">
      <dgm:prSet presAssocID="{A91DE680-2780-44D3-B9D4-3E3583722AEE}" presName="hierChild5" presStyleCnt="0"/>
      <dgm:spPr/>
    </dgm:pt>
    <dgm:pt modelId="{A7574624-0A92-4A0A-9841-1679832846CA}" type="pres">
      <dgm:prSet presAssocID="{099D9758-9227-4F50-AFA3-E77D39128866}" presName="hierChild5" presStyleCnt="0"/>
      <dgm:spPr/>
    </dgm:pt>
    <dgm:pt modelId="{02D519B9-D079-4DD6-BF45-9C30DDAE7831}" type="pres">
      <dgm:prSet presAssocID="{2FC0E0E5-30BA-4A3B-91CD-8BF63EF9B1E0}" presName="Name37" presStyleLbl="parChTrans1D3" presStyleIdx="6" presStyleCnt="21"/>
      <dgm:spPr/>
    </dgm:pt>
    <dgm:pt modelId="{D62753BB-68FB-482C-85A9-C9C3C109D32A}" type="pres">
      <dgm:prSet presAssocID="{71138ECE-0308-4EEE-B338-6479AA9FF7E5}" presName="hierRoot2" presStyleCnt="0">
        <dgm:presLayoutVars>
          <dgm:hierBranch val="init"/>
        </dgm:presLayoutVars>
      </dgm:prSet>
      <dgm:spPr/>
    </dgm:pt>
    <dgm:pt modelId="{EA747569-F760-4F10-829C-013AF948EAD5}" type="pres">
      <dgm:prSet presAssocID="{71138ECE-0308-4EEE-B338-6479AA9FF7E5}" presName="rootComposite" presStyleCnt="0"/>
      <dgm:spPr/>
    </dgm:pt>
    <dgm:pt modelId="{3E0F1106-C1CB-4BAA-BA57-5519952FA863}" type="pres">
      <dgm:prSet presAssocID="{71138ECE-0308-4EEE-B338-6479AA9FF7E5}" presName="rootText" presStyleLbl="node3" presStyleIdx="6" presStyleCnt="21" custScaleX="111011" custScaleY="120318">
        <dgm:presLayoutVars>
          <dgm:chPref val="3"/>
        </dgm:presLayoutVars>
      </dgm:prSet>
      <dgm:spPr/>
    </dgm:pt>
    <dgm:pt modelId="{18B2604C-B6D4-4549-AE79-6FB337BA287C}" type="pres">
      <dgm:prSet presAssocID="{71138ECE-0308-4EEE-B338-6479AA9FF7E5}" presName="rootConnector" presStyleLbl="node3" presStyleIdx="6" presStyleCnt="21"/>
      <dgm:spPr/>
    </dgm:pt>
    <dgm:pt modelId="{3778DB51-4B0B-43C2-8473-7D01D77600F6}" type="pres">
      <dgm:prSet presAssocID="{71138ECE-0308-4EEE-B338-6479AA9FF7E5}" presName="hierChild4" presStyleCnt="0"/>
      <dgm:spPr/>
    </dgm:pt>
    <dgm:pt modelId="{DDAB67D5-5DA3-4BDD-B346-AEFB151F3577}" type="pres">
      <dgm:prSet presAssocID="{54EBC22F-515C-4328-96B6-52FB8F1C28B7}" presName="Name37" presStyleLbl="parChTrans1D4" presStyleIdx="16" presStyleCnt="26"/>
      <dgm:spPr/>
    </dgm:pt>
    <dgm:pt modelId="{13D17335-05AF-4FD3-85BA-4526D7FA5F67}" type="pres">
      <dgm:prSet presAssocID="{87FF0826-5968-4557-83A0-88F894196080}" presName="hierRoot2" presStyleCnt="0">
        <dgm:presLayoutVars>
          <dgm:hierBranch val="init"/>
        </dgm:presLayoutVars>
      </dgm:prSet>
      <dgm:spPr/>
    </dgm:pt>
    <dgm:pt modelId="{C1B2FC06-03F7-4881-A620-E2E69C931CD2}" type="pres">
      <dgm:prSet presAssocID="{87FF0826-5968-4557-83A0-88F894196080}" presName="rootComposite" presStyleCnt="0"/>
      <dgm:spPr/>
    </dgm:pt>
    <dgm:pt modelId="{5C541450-CA98-460F-8E72-26874511335C}" type="pres">
      <dgm:prSet presAssocID="{87FF0826-5968-4557-83A0-88F894196080}" presName="rootText" presStyleLbl="node4" presStyleIdx="16" presStyleCnt="26">
        <dgm:presLayoutVars>
          <dgm:chPref val="3"/>
        </dgm:presLayoutVars>
      </dgm:prSet>
      <dgm:spPr/>
    </dgm:pt>
    <dgm:pt modelId="{0A22C553-BB9C-448E-9A72-1F13D2E8F1A2}" type="pres">
      <dgm:prSet presAssocID="{87FF0826-5968-4557-83A0-88F894196080}" presName="rootConnector" presStyleLbl="node4" presStyleIdx="16" presStyleCnt="26"/>
      <dgm:spPr/>
    </dgm:pt>
    <dgm:pt modelId="{74A5FE0E-818A-432C-9B6C-022A8CC363AF}" type="pres">
      <dgm:prSet presAssocID="{87FF0826-5968-4557-83A0-88F894196080}" presName="hierChild4" presStyleCnt="0"/>
      <dgm:spPr/>
    </dgm:pt>
    <dgm:pt modelId="{61711C5A-2BD4-41F4-82E7-875ABD27C463}" type="pres">
      <dgm:prSet presAssocID="{87FF0826-5968-4557-83A0-88F894196080}" presName="hierChild5" presStyleCnt="0"/>
      <dgm:spPr/>
    </dgm:pt>
    <dgm:pt modelId="{77BC15A4-4260-403A-95AC-59F52EEBF8FE}" type="pres">
      <dgm:prSet presAssocID="{F2B3168A-D2DE-47B4-9453-431DDBEFE3C5}" presName="Name37" presStyleLbl="parChTrans1D4" presStyleIdx="17" presStyleCnt="26"/>
      <dgm:spPr/>
    </dgm:pt>
    <dgm:pt modelId="{88651256-CBBB-4EEA-B5EA-3626074512ED}" type="pres">
      <dgm:prSet presAssocID="{B56E04DE-5108-4DB4-B85D-1C6D28269064}" presName="hierRoot2" presStyleCnt="0">
        <dgm:presLayoutVars>
          <dgm:hierBranch val="init"/>
        </dgm:presLayoutVars>
      </dgm:prSet>
      <dgm:spPr/>
    </dgm:pt>
    <dgm:pt modelId="{2CB76156-EF1E-41CD-954A-FEDAFC206B9E}" type="pres">
      <dgm:prSet presAssocID="{B56E04DE-5108-4DB4-B85D-1C6D28269064}" presName="rootComposite" presStyleCnt="0"/>
      <dgm:spPr/>
    </dgm:pt>
    <dgm:pt modelId="{F5624A0A-78D9-4C3F-B771-B75A079DB543}" type="pres">
      <dgm:prSet presAssocID="{B56E04DE-5108-4DB4-B85D-1C6D28269064}" presName="rootText" presStyleLbl="node4" presStyleIdx="17" presStyleCnt="26">
        <dgm:presLayoutVars>
          <dgm:chPref val="3"/>
        </dgm:presLayoutVars>
      </dgm:prSet>
      <dgm:spPr/>
    </dgm:pt>
    <dgm:pt modelId="{E3C6123E-035A-412B-A54F-78D247EEF41C}" type="pres">
      <dgm:prSet presAssocID="{B56E04DE-5108-4DB4-B85D-1C6D28269064}" presName="rootConnector" presStyleLbl="node4" presStyleIdx="17" presStyleCnt="26"/>
      <dgm:spPr/>
    </dgm:pt>
    <dgm:pt modelId="{435A6363-D6DE-4CD5-B3FC-05DC1A4A160E}" type="pres">
      <dgm:prSet presAssocID="{B56E04DE-5108-4DB4-B85D-1C6D28269064}" presName="hierChild4" presStyleCnt="0"/>
      <dgm:spPr/>
    </dgm:pt>
    <dgm:pt modelId="{06C08519-6AD1-4BA3-BB86-03EBE05D3A8E}" type="pres">
      <dgm:prSet presAssocID="{B56E04DE-5108-4DB4-B85D-1C6D28269064}" presName="hierChild5" presStyleCnt="0"/>
      <dgm:spPr/>
    </dgm:pt>
    <dgm:pt modelId="{DD4D52BE-10F2-4ECD-B19E-6E78EA6425C1}" type="pres">
      <dgm:prSet presAssocID="{5934D49B-B98F-4FCA-9E9E-BCFE5A2218DC}" presName="Name37" presStyleLbl="parChTrans1D4" presStyleIdx="18" presStyleCnt="26"/>
      <dgm:spPr/>
    </dgm:pt>
    <dgm:pt modelId="{EAF8B26B-7E4C-44D7-B09A-12A4044C3ABA}" type="pres">
      <dgm:prSet presAssocID="{AA9D199A-1015-4DF2-A99B-C037B3C5E9AF}" presName="hierRoot2" presStyleCnt="0">
        <dgm:presLayoutVars>
          <dgm:hierBranch val="init"/>
        </dgm:presLayoutVars>
      </dgm:prSet>
      <dgm:spPr/>
    </dgm:pt>
    <dgm:pt modelId="{944B263C-7C00-44D0-A01D-C583ADAFF5F2}" type="pres">
      <dgm:prSet presAssocID="{AA9D199A-1015-4DF2-A99B-C037B3C5E9AF}" presName="rootComposite" presStyleCnt="0"/>
      <dgm:spPr/>
    </dgm:pt>
    <dgm:pt modelId="{BCBAEC09-234E-4F1E-A2E1-EE7FCB297D83}" type="pres">
      <dgm:prSet presAssocID="{AA9D199A-1015-4DF2-A99B-C037B3C5E9AF}" presName="rootText" presStyleLbl="node4" presStyleIdx="18" presStyleCnt="26">
        <dgm:presLayoutVars>
          <dgm:chPref val="3"/>
        </dgm:presLayoutVars>
      </dgm:prSet>
      <dgm:spPr/>
    </dgm:pt>
    <dgm:pt modelId="{0BF7CC3E-3471-4C47-92FE-85DA01E908E8}" type="pres">
      <dgm:prSet presAssocID="{AA9D199A-1015-4DF2-A99B-C037B3C5E9AF}" presName="rootConnector" presStyleLbl="node4" presStyleIdx="18" presStyleCnt="26"/>
      <dgm:spPr/>
    </dgm:pt>
    <dgm:pt modelId="{039D5908-63B9-412E-A071-40A80270F635}" type="pres">
      <dgm:prSet presAssocID="{AA9D199A-1015-4DF2-A99B-C037B3C5E9AF}" presName="hierChild4" presStyleCnt="0"/>
      <dgm:spPr/>
    </dgm:pt>
    <dgm:pt modelId="{BC818402-D40C-47B0-908A-54FC144DF522}" type="pres">
      <dgm:prSet presAssocID="{AA9D199A-1015-4DF2-A99B-C037B3C5E9AF}" presName="hierChild5" presStyleCnt="0"/>
      <dgm:spPr/>
    </dgm:pt>
    <dgm:pt modelId="{802FDDA6-63CE-4AC8-91BF-4AA09F81C742}" type="pres">
      <dgm:prSet presAssocID="{71138ECE-0308-4EEE-B338-6479AA9FF7E5}" presName="hierChild5" presStyleCnt="0"/>
      <dgm:spPr/>
    </dgm:pt>
    <dgm:pt modelId="{B1A3B953-5FA9-41D3-9228-40CCDF7C4A33}" type="pres">
      <dgm:prSet presAssocID="{F0745E7B-4315-4CBF-BF65-B71C3C51455A}" presName="Name37" presStyleLbl="parChTrans1D3" presStyleIdx="7" presStyleCnt="21"/>
      <dgm:spPr/>
    </dgm:pt>
    <dgm:pt modelId="{9C761A4C-2223-4DCD-9DBB-0731DB080C88}" type="pres">
      <dgm:prSet presAssocID="{ECE05CA1-FECC-4895-865D-FC1BF35A55AD}" presName="hierRoot2" presStyleCnt="0">
        <dgm:presLayoutVars>
          <dgm:hierBranch val="init"/>
        </dgm:presLayoutVars>
      </dgm:prSet>
      <dgm:spPr/>
    </dgm:pt>
    <dgm:pt modelId="{4E996967-9C80-470D-843E-4CB64439B3F7}" type="pres">
      <dgm:prSet presAssocID="{ECE05CA1-FECC-4895-865D-FC1BF35A55AD}" presName="rootComposite" presStyleCnt="0"/>
      <dgm:spPr/>
    </dgm:pt>
    <dgm:pt modelId="{91B1D76E-4AAB-4FC9-8F61-4D9095A4DD69}" type="pres">
      <dgm:prSet presAssocID="{ECE05CA1-FECC-4895-865D-FC1BF35A55AD}" presName="rootText" presStyleLbl="node3" presStyleIdx="7" presStyleCnt="21" custScaleX="114702" custScaleY="121080">
        <dgm:presLayoutVars>
          <dgm:chPref val="3"/>
        </dgm:presLayoutVars>
      </dgm:prSet>
      <dgm:spPr/>
    </dgm:pt>
    <dgm:pt modelId="{AF71B19E-6A11-4D1F-A9B8-1B99CFF8FCA2}" type="pres">
      <dgm:prSet presAssocID="{ECE05CA1-FECC-4895-865D-FC1BF35A55AD}" presName="rootConnector" presStyleLbl="node3" presStyleIdx="7" presStyleCnt="21"/>
      <dgm:spPr/>
    </dgm:pt>
    <dgm:pt modelId="{679FC550-A5FE-48C7-84E1-B381037304BE}" type="pres">
      <dgm:prSet presAssocID="{ECE05CA1-FECC-4895-865D-FC1BF35A55AD}" presName="hierChild4" presStyleCnt="0"/>
      <dgm:spPr/>
    </dgm:pt>
    <dgm:pt modelId="{69040EF7-692B-4B0A-96F2-A3BAD94340ED}" type="pres">
      <dgm:prSet presAssocID="{653284EA-A238-4FA7-B070-6702ED7FE49B}" presName="Name37" presStyleLbl="parChTrans1D4" presStyleIdx="19" presStyleCnt="26"/>
      <dgm:spPr/>
    </dgm:pt>
    <dgm:pt modelId="{FFC7864A-3B8E-4530-8B3C-2EBA848F3910}" type="pres">
      <dgm:prSet presAssocID="{462BB583-CDA6-41D7-A50F-0EDD09EA7F01}" presName="hierRoot2" presStyleCnt="0">
        <dgm:presLayoutVars>
          <dgm:hierBranch val="init"/>
        </dgm:presLayoutVars>
      </dgm:prSet>
      <dgm:spPr/>
    </dgm:pt>
    <dgm:pt modelId="{70569232-F6D2-427D-A885-ECE52010E959}" type="pres">
      <dgm:prSet presAssocID="{462BB583-CDA6-41D7-A50F-0EDD09EA7F01}" presName="rootComposite" presStyleCnt="0"/>
      <dgm:spPr/>
    </dgm:pt>
    <dgm:pt modelId="{3AF7DEB2-DADA-48BD-9E27-39AFEBFE1BED}" type="pres">
      <dgm:prSet presAssocID="{462BB583-CDA6-41D7-A50F-0EDD09EA7F01}" presName="rootText" presStyleLbl="node4" presStyleIdx="19" presStyleCnt="26">
        <dgm:presLayoutVars>
          <dgm:chPref val="3"/>
        </dgm:presLayoutVars>
      </dgm:prSet>
      <dgm:spPr/>
    </dgm:pt>
    <dgm:pt modelId="{B1D76749-087C-4B17-A915-BF722B8C8279}" type="pres">
      <dgm:prSet presAssocID="{462BB583-CDA6-41D7-A50F-0EDD09EA7F01}" presName="rootConnector" presStyleLbl="node4" presStyleIdx="19" presStyleCnt="26"/>
      <dgm:spPr/>
    </dgm:pt>
    <dgm:pt modelId="{A602A0CA-9D02-4412-816A-A509212F88DA}" type="pres">
      <dgm:prSet presAssocID="{462BB583-CDA6-41D7-A50F-0EDD09EA7F01}" presName="hierChild4" presStyleCnt="0"/>
      <dgm:spPr/>
    </dgm:pt>
    <dgm:pt modelId="{2BDA726E-5B5F-4202-AB8A-A314E83AB813}" type="pres">
      <dgm:prSet presAssocID="{462BB583-CDA6-41D7-A50F-0EDD09EA7F01}" presName="hierChild5" presStyleCnt="0"/>
      <dgm:spPr/>
    </dgm:pt>
    <dgm:pt modelId="{09561518-DF65-4D22-9A31-9655D372DACF}" type="pres">
      <dgm:prSet presAssocID="{37A7BC15-9C06-4F04-B3BD-A699F4C1F44C}" presName="Name37" presStyleLbl="parChTrans1D4" presStyleIdx="20" presStyleCnt="26"/>
      <dgm:spPr/>
    </dgm:pt>
    <dgm:pt modelId="{E04BB132-014F-4BB3-ACCC-B15F1DC3426D}" type="pres">
      <dgm:prSet presAssocID="{806CAA2F-25AE-463C-AFAF-6909D4D4AC06}" presName="hierRoot2" presStyleCnt="0">
        <dgm:presLayoutVars>
          <dgm:hierBranch val="init"/>
        </dgm:presLayoutVars>
      </dgm:prSet>
      <dgm:spPr/>
    </dgm:pt>
    <dgm:pt modelId="{5118D798-E488-4B69-86CE-46DC21A622F5}" type="pres">
      <dgm:prSet presAssocID="{806CAA2F-25AE-463C-AFAF-6909D4D4AC06}" presName="rootComposite" presStyleCnt="0"/>
      <dgm:spPr/>
    </dgm:pt>
    <dgm:pt modelId="{48F75B04-D23B-4C52-B889-37F906AEE4C6}" type="pres">
      <dgm:prSet presAssocID="{806CAA2F-25AE-463C-AFAF-6909D4D4AC06}" presName="rootText" presStyleLbl="node4" presStyleIdx="20" presStyleCnt="26">
        <dgm:presLayoutVars>
          <dgm:chPref val="3"/>
        </dgm:presLayoutVars>
      </dgm:prSet>
      <dgm:spPr/>
    </dgm:pt>
    <dgm:pt modelId="{B5A40B37-F36E-439F-8183-2D5C7A128D74}" type="pres">
      <dgm:prSet presAssocID="{806CAA2F-25AE-463C-AFAF-6909D4D4AC06}" presName="rootConnector" presStyleLbl="node4" presStyleIdx="20" presStyleCnt="26"/>
      <dgm:spPr/>
    </dgm:pt>
    <dgm:pt modelId="{9B3A1342-DFFC-4ED9-9C0C-C133355D4EF2}" type="pres">
      <dgm:prSet presAssocID="{806CAA2F-25AE-463C-AFAF-6909D4D4AC06}" presName="hierChild4" presStyleCnt="0"/>
      <dgm:spPr/>
    </dgm:pt>
    <dgm:pt modelId="{07FE63DC-911C-4B6B-8DAF-D297E4725DDE}" type="pres">
      <dgm:prSet presAssocID="{806CAA2F-25AE-463C-AFAF-6909D4D4AC06}" presName="hierChild5" presStyleCnt="0"/>
      <dgm:spPr/>
    </dgm:pt>
    <dgm:pt modelId="{9B885BFA-87BD-41DF-9ED7-FE3DA176C467}" type="pres">
      <dgm:prSet presAssocID="{2E2081BC-CE9A-47F3-B19D-485B65015A32}" presName="Name37" presStyleLbl="parChTrans1D4" presStyleIdx="21" presStyleCnt="26"/>
      <dgm:spPr/>
    </dgm:pt>
    <dgm:pt modelId="{90EFE47F-A889-458C-9AB6-0B0C56523411}" type="pres">
      <dgm:prSet presAssocID="{5E4B7DE2-D46C-4B9F-82BC-F2ADCA147AEC}" presName="hierRoot2" presStyleCnt="0">
        <dgm:presLayoutVars>
          <dgm:hierBranch val="init"/>
        </dgm:presLayoutVars>
      </dgm:prSet>
      <dgm:spPr/>
    </dgm:pt>
    <dgm:pt modelId="{7C1717E9-B1CA-420F-B6D2-AA885F364089}" type="pres">
      <dgm:prSet presAssocID="{5E4B7DE2-D46C-4B9F-82BC-F2ADCA147AEC}" presName="rootComposite" presStyleCnt="0"/>
      <dgm:spPr/>
    </dgm:pt>
    <dgm:pt modelId="{F1865730-2CD9-464D-B7C8-203978A0537A}" type="pres">
      <dgm:prSet presAssocID="{5E4B7DE2-D46C-4B9F-82BC-F2ADCA147AEC}" presName="rootText" presStyleLbl="node4" presStyleIdx="21" presStyleCnt="26">
        <dgm:presLayoutVars>
          <dgm:chPref val="3"/>
        </dgm:presLayoutVars>
      </dgm:prSet>
      <dgm:spPr/>
    </dgm:pt>
    <dgm:pt modelId="{8F4F4679-D89B-41AF-8E1C-18B8A5290242}" type="pres">
      <dgm:prSet presAssocID="{5E4B7DE2-D46C-4B9F-82BC-F2ADCA147AEC}" presName="rootConnector" presStyleLbl="node4" presStyleIdx="21" presStyleCnt="26"/>
      <dgm:spPr/>
    </dgm:pt>
    <dgm:pt modelId="{35470FC5-EE13-489B-99DF-84554B32D5D0}" type="pres">
      <dgm:prSet presAssocID="{5E4B7DE2-D46C-4B9F-82BC-F2ADCA147AEC}" presName="hierChild4" presStyleCnt="0"/>
      <dgm:spPr/>
    </dgm:pt>
    <dgm:pt modelId="{58AE4F36-3E75-42B5-B455-33F7D82D8AEF}" type="pres">
      <dgm:prSet presAssocID="{5E4B7DE2-D46C-4B9F-82BC-F2ADCA147AEC}" presName="hierChild5" presStyleCnt="0"/>
      <dgm:spPr/>
    </dgm:pt>
    <dgm:pt modelId="{7747F27D-DC06-45C6-BDA1-6FC216FCA1AD}" type="pres">
      <dgm:prSet presAssocID="{95A9E1C5-B4CC-4A24-9C92-6022461D02E7}" presName="Name37" presStyleLbl="parChTrans1D4" presStyleIdx="22" presStyleCnt="26"/>
      <dgm:spPr/>
    </dgm:pt>
    <dgm:pt modelId="{40DD4C53-105F-4A53-88E6-23723D9C4133}" type="pres">
      <dgm:prSet presAssocID="{470E0D38-3A63-4E1B-969B-B45CD439D8EB}" presName="hierRoot2" presStyleCnt="0">
        <dgm:presLayoutVars>
          <dgm:hierBranch val="init"/>
        </dgm:presLayoutVars>
      </dgm:prSet>
      <dgm:spPr/>
    </dgm:pt>
    <dgm:pt modelId="{131197F9-4349-432F-AA1E-29A18AC89254}" type="pres">
      <dgm:prSet presAssocID="{470E0D38-3A63-4E1B-969B-B45CD439D8EB}" presName="rootComposite" presStyleCnt="0"/>
      <dgm:spPr/>
    </dgm:pt>
    <dgm:pt modelId="{6902C452-B236-4DC5-AD1A-70946CD1384F}" type="pres">
      <dgm:prSet presAssocID="{470E0D38-3A63-4E1B-969B-B45CD439D8EB}" presName="rootText" presStyleLbl="node4" presStyleIdx="22" presStyleCnt="26">
        <dgm:presLayoutVars>
          <dgm:chPref val="3"/>
        </dgm:presLayoutVars>
      </dgm:prSet>
      <dgm:spPr/>
    </dgm:pt>
    <dgm:pt modelId="{988D9240-FC94-4BD1-A30C-FA2B10F17543}" type="pres">
      <dgm:prSet presAssocID="{470E0D38-3A63-4E1B-969B-B45CD439D8EB}" presName="rootConnector" presStyleLbl="node4" presStyleIdx="22" presStyleCnt="26"/>
      <dgm:spPr/>
    </dgm:pt>
    <dgm:pt modelId="{51993C17-70D4-47E5-A605-8D8D99F031FB}" type="pres">
      <dgm:prSet presAssocID="{470E0D38-3A63-4E1B-969B-B45CD439D8EB}" presName="hierChild4" presStyleCnt="0"/>
      <dgm:spPr/>
    </dgm:pt>
    <dgm:pt modelId="{193B431E-50A3-434A-8354-01D166C475D2}" type="pres">
      <dgm:prSet presAssocID="{470E0D38-3A63-4E1B-969B-B45CD439D8EB}" presName="hierChild5" presStyleCnt="0"/>
      <dgm:spPr/>
    </dgm:pt>
    <dgm:pt modelId="{0AAFF5E7-63A5-4C91-A402-FDA51CE655EC}" type="pres">
      <dgm:prSet presAssocID="{ECE05CA1-FECC-4895-865D-FC1BF35A55AD}" presName="hierChild5" presStyleCnt="0"/>
      <dgm:spPr/>
    </dgm:pt>
    <dgm:pt modelId="{D9583226-67F2-4C89-B496-AA0E8C50706D}" type="pres">
      <dgm:prSet presAssocID="{B89197CA-3950-4479-97D9-4DF025C7A37D}" presName="hierChild5" presStyleCnt="0"/>
      <dgm:spPr/>
    </dgm:pt>
    <dgm:pt modelId="{A36A5EE1-1CD2-4D86-AFD2-4FC6C117384B}" type="pres">
      <dgm:prSet presAssocID="{AAD62A2F-91A3-42BD-832C-60FCFC2297B9}" presName="Name37" presStyleLbl="parChTrans1D2" presStyleIdx="1" presStyleCnt="5"/>
      <dgm:spPr/>
    </dgm:pt>
    <dgm:pt modelId="{37EF93B4-B76C-43AD-B24C-377CDAFE78F6}" type="pres">
      <dgm:prSet presAssocID="{729F44D3-3EED-4887-A4E7-4C9B76E7CD21}" presName="hierRoot2" presStyleCnt="0">
        <dgm:presLayoutVars>
          <dgm:hierBranch val="init"/>
        </dgm:presLayoutVars>
      </dgm:prSet>
      <dgm:spPr/>
    </dgm:pt>
    <dgm:pt modelId="{BAAE4479-85AE-4C7B-866B-E0AE69958097}" type="pres">
      <dgm:prSet presAssocID="{729F44D3-3EED-4887-A4E7-4C9B76E7CD21}" presName="rootComposite" presStyleCnt="0"/>
      <dgm:spPr/>
    </dgm:pt>
    <dgm:pt modelId="{C8861E45-F96C-4423-9B48-A86C0F1A8F90}" type="pres">
      <dgm:prSet presAssocID="{729F44D3-3EED-4887-A4E7-4C9B76E7CD21}" presName="rootText" presStyleLbl="node2" presStyleIdx="1" presStyleCnt="4" custScaleX="215390">
        <dgm:presLayoutVars>
          <dgm:chPref val="3"/>
        </dgm:presLayoutVars>
      </dgm:prSet>
      <dgm:spPr/>
    </dgm:pt>
    <dgm:pt modelId="{6D6C76D9-9BA4-4789-970B-DF1D4DABC7EF}" type="pres">
      <dgm:prSet presAssocID="{729F44D3-3EED-4887-A4E7-4C9B76E7CD21}" presName="rootConnector" presStyleLbl="node2" presStyleIdx="1" presStyleCnt="4"/>
      <dgm:spPr/>
    </dgm:pt>
    <dgm:pt modelId="{C3F4375F-4D8D-4029-9313-57DC4CAB4372}" type="pres">
      <dgm:prSet presAssocID="{729F44D3-3EED-4887-A4E7-4C9B76E7CD21}" presName="hierChild4" presStyleCnt="0"/>
      <dgm:spPr/>
    </dgm:pt>
    <dgm:pt modelId="{39A3CA81-DFD7-4A5C-A3D3-425081224A8A}" type="pres">
      <dgm:prSet presAssocID="{A04910F9-36D1-415B-A51A-C7BA73208883}" presName="Name37" presStyleLbl="parChTrans1D3" presStyleIdx="8" presStyleCnt="21"/>
      <dgm:spPr>
        <a:xfrm>
          <a:off x="7985369" y="3319860"/>
          <a:ext cx="431634" cy="149823"/>
        </a:xfrm>
        <a:custGeom>
          <a:avLst/>
          <a:gdLst/>
          <a:ahLst/>
          <a:cxnLst/>
          <a:rect l="0" t="0" r="0" b="0"/>
          <a:pathLst>
            <a:path>
              <a:moveTo>
                <a:pt x="431634" y="0"/>
              </a:moveTo>
              <a:lnTo>
                <a:pt x="431634" y="74911"/>
              </a:lnTo>
              <a:lnTo>
                <a:pt x="0" y="74911"/>
              </a:lnTo>
              <a:lnTo>
                <a:pt x="0" y="149823"/>
              </a:lnTo>
            </a:path>
          </a:pathLst>
        </a:custGeom>
      </dgm:spPr>
    </dgm:pt>
    <dgm:pt modelId="{642B71E3-73D2-4858-B2A2-76E7501B8EB3}" type="pres">
      <dgm:prSet presAssocID="{9F75FDB7-CCB6-48DB-AB25-60D26234A3A6}" presName="hierRoot2" presStyleCnt="0">
        <dgm:presLayoutVars>
          <dgm:hierBranch val="init"/>
        </dgm:presLayoutVars>
      </dgm:prSet>
      <dgm:spPr/>
    </dgm:pt>
    <dgm:pt modelId="{DD834372-58A9-4B7D-9AB7-923FDEA65D8D}" type="pres">
      <dgm:prSet presAssocID="{9F75FDB7-CCB6-48DB-AB25-60D26234A3A6}" presName="rootComposite" presStyleCnt="0"/>
      <dgm:spPr/>
    </dgm:pt>
    <dgm:pt modelId="{34F6DAD5-EABC-499D-8C81-716033769323}" type="pres">
      <dgm:prSet presAssocID="{9F75FDB7-CCB6-48DB-AB25-60D26234A3A6}" presName="rootText" presStyleLbl="node3" presStyleIdx="8" presStyleCnt="21" custScaleX="122565" custScaleY="120716">
        <dgm:presLayoutVars>
          <dgm:chPref val="3"/>
        </dgm:presLayoutVars>
      </dgm:prSet>
      <dgm:spPr>
        <a:xfrm>
          <a:off x="7628647" y="3469683"/>
          <a:ext cx="713444" cy="356722"/>
        </a:xfrm>
        <a:prstGeom prst="rect">
          <a:avLst/>
        </a:prstGeom>
      </dgm:spPr>
    </dgm:pt>
    <dgm:pt modelId="{21F36C79-EDB1-457B-995E-6CA0AE88B01F}" type="pres">
      <dgm:prSet presAssocID="{9F75FDB7-CCB6-48DB-AB25-60D26234A3A6}" presName="rootConnector" presStyleLbl="node3" presStyleIdx="8" presStyleCnt="21"/>
      <dgm:spPr/>
    </dgm:pt>
    <dgm:pt modelId="{DFCEBEF7-C17D-4A6C-9175-7E322CADF64B}" type="pres">
      <dgm:prSet presAssocID="{9F75FDB7-CCB6-48DB-AB25-60D26234A3A6}" presName="hierChild4" presStyleCnt="0"/>
      <dgm:spPr/>
    </dgm:pt>
    <dgm:pt modelId="{9233D956-3C8B-47D0-820B-F34D4D2FA03C}" type="pres">
      <dgm:prSet presAssocID="{FAF13105-88FA-41D3-BA34-C50642B2A9FF}" presName="Name37" presStyleLbl="parChTrans1D4" presStyleIdx="23" presStyleCnt="26"/>
      <dgm:spPr/>
    </dgm:pt>
    <dgm:pt modelId="{FB00CA52-122C-46B5-8529-B540C0ABAD0F}" type="pres">
      <dgm:prSet presAssocID="{916FBC30-7067-403B-92F3-59A6F91F5A95}" presName="hierRoot2" presStyleCnt="0">
        <dgm:presLayoutVars>
          <dgm:hierBranch val="init"/>
        </dgm:presLayoutVars>
      </dgm:prSet>
      <dgm:spPr/>
    </dgm:pt>
    <dgm:pt modelId="{8610693B-658C-4E6D-AE76-330E50D39050}" type="pres">
      <dgm:prSet presAssocID="{916FBC30-7067-403B-92F3-59A6F91F5A95}" presName="rootComposite" presStyleCnt="0"/>
      <dgm:spPr/>
    </dgm:pt>
    <dgm:pt modelId="{701E78FD-E024-4525-B669-73DFA398BAD2}" type="pres">
      <dgm:prSet presAssocID="{916FBC30-7067-403B-92F3-59A6F91F5A95}" presName="rootText" presStyleLbl="node4" presStyleIdx="23" presStyleCnt="26" custScaleX="102174" custScaleY="103206">
        <dgm:presLayoutVars>
          <dgm:chPref val="3"/>
        </dgm:presLayoutVars>
      </dgm:prSet>
      <dgm:spPr/>
    </dgm:pt>
    <dgm:pt modelId="{028D2C5C-C353-457F-9C10-778C52400F87}" type="pres">
      <dgm:prSet presAssocID="{916FBC30-7067-403B-92F3-59A6F91F5A95}" presName="rootConnector" presStyleLbl="node4" presStyleIdx="23" presStyleCnt="26"/>
      <dgm:spPr/>
    </dgm:pt>
    <dgm:pt modelId="{DA9C502C-3AC0-4414-B65F-A91179DDE54F}" type="pres">
      <dgm:prSet presAssocID="{916FBC30-7067-403B-92F3-59A6F91F5A95}" presName="hierChild4" presStyleCnt="0"/>
      <dgm:spPr/>
    </dgm:pt>
    <dgm:pt modelId="{3F1877C7-ED61-45FE-8745-49EE2B552944}" type="pres">
      <dgm:prSet presAssocID="{916FBC30-7067-403B-92F3-59A6F91F5A95}" presName="hierChild5" presStyleCnt="0"/>
      <dgm:spPr/>
    </dgm:pt>
    <dgm:pt modelId="{B78E91F8-3BB5-4E64-B2BC-FA030D9B87DF}" type="pres">
      <dgm:prSet presAssocID="{996B181D-6EE6-46BD-AC2C-54E33DB663A0}" presName="Name37" presStyleLbl="parChTrans1D4" presStyleIdx="24" presStyleCnt="26"/>
      <dgm:spPr/>
    </dgm:pt>
    <dgm:pt modelId="{E22F9F57-D24A-4EDC-A05E-6A6AD0C0C9C3}" type="pres">
      <dgm:prSet presAssocID="{6E732E1E-22EA-46E5-BA98-96C3BCBD9099}" presName="hierRoot2" presStyleCnt="0">
        <dgm:presLayoutVars>
          <dgm:hierBranch val="init"/>
        </dgm:presLayoutVars>
      </dgm:prSet>
      <dgm:spPr/>
    </dgm:pt>
    <dgm:pt modelId="{80331D89-196C-4DA3-88BF-540191184093}" type="pres">
      <dgm:prSet presAssocID="{6E732E1E-22EA-46E5-BA98-96C3BCBD9099}" presName="rootComposite" presStyleCnt="0"/>
      <dgm:spPr/>
    </dgm:pt>
    <dgm:pt modelId="{ED5F4247-9E4A-4F82-87DC-88F60B29B5D6}" type="pres">
      <dgm:prSet presAssocID="{6E732E1E-22EA-46E5-BA98-96C3BCBD9099}" presName="rootText" presStyleLbl="node4" presStyleIdx="24" presStyleCnt="26" custScaleX="102174" custScaleY="103206">
        <dgm:presLayoutVars>
          <dgm:chPref val="3"/>
        </dgm:presLayoutVars>
      </dgm:prSet>
      <dgm:spPr/>
    </dgm:pt>
    <dgm:pt modelId="{495CA64D-0913-4944-8971-8FB4B1312A11}" type="pres">
      <dgm:prSet presAssocID="{6E732E1E-22EA-46E5-BA98-96C3BCBD9099}" presName="rootConnector" presStyleLbl="node4" presStyleIdx="24" presStyleCnt="26"/>
      <dgm:spPr/>
    </dgm:pt>
    <dgm:pt modelId="{FC5C07E6-4A09-4685-AA7E-81FF6856978F}" type="pres">
      <dgm:prSet presAssocID="{6E732E1E-22EA-46E5-BA98-96C3BCBD9099}" presName="hierChild4" presStyleCnt="0"/>
      <dgm:spPr/>
    </dgm:pt>
    <dgm:pt modelId="{66284633-FBF5-4F39-8B42-B6EA4743558E}" type="pres">
      <dgm:prSet presAssocID="{6E732E1E-22EA-46E5-BA98-96C3BCBD9099}" presName="hierChild5" presStyleCnt="0"/>
      <dgm:spPr/>
    </dgm:pt>
    <dgm:pt modelId="{39E5A199-F07B-4B32-810B-4897DD530B9D}" type="pres">
      <dgm:prSet presAssocID="{5EC172B5-3F75-4911-A7CB-45EDAFCFE484}" presName="Name37" presStyleLbl="parChTrans1D4" presStyleIdx="25" presStyleCnt="26"/>
      <dgm:spPr/>
    </dgm:pt>
    <dgm:pt modelId="{A07ACEB8-00B0-4B0D-90A7-B8C1FA3AB097}" type="pres">
      <dgm:prSet presAssocID="{956B6C0E-EE4C-4467-AFD5-8DA80FA712CB}" presName="hierRoot2" presStyleCnt="0">
        <dgm:presLayoutVars>
          <dgm:hierBranch val="init"/>
        </dgm:presLayoutVars>
      </dgm:prSet>
      <dgm:spPr/>
    </dgm:pt>
    <dgm:pt modelId="{0D7D9A0E-9842-4393-812B-0D255BE7E77B}" type="pres">
      <dgm:prSet presAssocID="{956B6C0E-EE4C-4467-AFD5-8DA80FA712CB}" presName="rootComposite" presStyleCnt="0"/>
      <dgm:spPr/>
    </dgm:pt>
    <dgm:pt modelId="{77867DD9-7940-4780-AC51-93C11AF446EC}" type="pres">
      <dgm:prSet presAssocID="{956B6C0E-EE4C-4467-AFD5-8DA80FA712CB}" presName="rootText" presStyleLbl="node4" presStyleIdx="25" presStyleCnt="26" custScaleX="102174" custScaleY="103206">
        <dgm:presLayoutVars>
          <dgm:chPref val="3"/>
        </dgm:presLayoutVars>
      </dgm:prSet>
      <dgm:spPr/>
    </dgm:pt>
    <dgm:pt modelId="{C28318F1-2A8C-4D7B-AA40-CA0E48C6A681}" type="pres">
      <dgm:prSet presAssocID="{956B6C0E-EE4C-4467-AFD5-8DA80FA712CB}" presName="rootConnector" presStyleLbl="node4" presStyleIdx="25" presStyleCnt="26"/>
      <dgm:spPr/>
    </dgm:pt>
    <dgm:pt modelId="{F3843AB9-0AA0-4E68-A133-FE1F3632FBA6}" type="pres">
      <dgm:prSet presAssocID="{956B6C0E-EE4C-4467-AFD5-8DA80FA712CB}" presName="hierChild4" presStyleCnt="0"/>
      <dgm:spPr/>
    </dgm:pt>
    <dgm:pt modelId="{3DD86A30-50F2-48F3-A428-7711959DD6E3}" type="pres">
      <dgm:prSet presAssocID="{956B6C0E-EE4C-4467-AFD5-8DA80FA712CB}" presName="hierChild5" presStyleCnt="0"/>
      <dgm:spPr/>
    </dgm:pt>
    <dgm:pt modelId="{F9B22680-A23A-4991-A9A1-091BA223C32F}" type="pres">
      <dgm:prSet presAssocID="{9F75FDB7-CCB6-48DB-AB25-60D26234A3A6}" presName="hierChild5" presStyleCnt="0"/>
      <dgm:spPr/>
    </dgm:pt>
    <dgm:pt modelId="{B6333F2F-F169-47BA-BC04-43D69A91BC93}" type="pres">
      <dgm:prSet presAssocID="{729F44D3-3EED-4887-A4E7-4C9B76E7CD21}" presName="hierChild5" presStyleCnt="0"/>
      <dgm:spPr/>
    </dgm:pt>
    <dgm:pt modelId="{C42AA00A-C86E-4128-920D-99CA50C58B4C}" type="pres">
      <dgm:prSet presAssocID="{C2F10190-2CAC-4F17-B7DC-167BC73F075C}" presName="Name37" presStyleLbl="parChTrans1D2" presStyleIdx="2" presStyleCnt="5"/>
      <dgm:spPr/>
    </dgm:pt>
    <dgm:pt modelId="{4D4933F6-3FD8-4A48-823D-2C23937D3B7C}" type="pres">
      <dgm:prSet presAssocID="{E0CFDA3C-E6F2-4281-A779-1161B6EB452B}" presName="hierRoot2" presStyleCnt="0">
        <dgm:presLayoutVars>
          <dgm:hierBranch val="init"/>
        </dgm:presLayoutVars>
      </dgm:prSet>
      <dgm:spPr/>
    </dgm:pt>
    <dgm:pt modelId="{94FA88B0-2AF7-49D6-A4CF-A78F73593AE2}" type="pres">
      <dgm:prSet presAssocID="{E0CFDA3C-E6F2-4281-A779-1161B6EB452B}" presName="rootComposite" presStyleCnt="0"/>
      <dgm:spPr/>
    </dgm:pt>
    <dgm:pt modelId="{FFA0BDE1-B457-402D-92CA-846DC1CEEB19}" type="pres">
      <dgm:prSet presAssocID="{E0CFDA3C-E6F2-4281-A779-1161B6EB452B}" presName="rootText" presStyleLbl="node2" presStyleIdx="2" presStyleCnt="4" custScaleX="139079">
        <dgm:presLayoutVars>
          <dgm:chPref val="3"/>
        </dgm:presLayoutVars>
      </dgm:prSet>
      <dgm:spPr/>
    </dgm:pt>
    <dgm:pt modelId="{BA88AC51-7E6A-4FE1-B8DF-10224D925E92}" type="pres">
      <dgm:prSet presAssocID="{E0CFDA3C-E6F2-4281-A779-1161B6EB452B}" presName="rootConnector" presStyleLbl="node2" presStyleIdx="2" presStyleCnt="4"/>
      <dgm:spPr/>
    </dgm:pt>
    <dgm:pt modelId="{D1DF0909-0FD9-44E8-9E2F-1CF8BA1B023A}" type="pres">
      <dgm:prSet presAssocID="{E0CFDA3C-E6F2-4281-A779-1161B6EB452B}" presName="hierChild4" presStyleCnt="0"/>
      <dgm:spPr/>
    </dgm:pt>
    <dgm:pt modelId="{CA8ED014-41F5-4204-AD3B-8BF34DA857E7}" type="pres">
      <dgm:prSet presAssocID="{56E6461C-3AB1-4CBE-87C2-1B9CF27E098C}" presName="Name37" presStyleLbl="parChTrans1D3" presStyleIdx="9" presStyleCnt="21"/>
      <dgm:spPr>
        <a:xfrm>
          <a:off x="9789207" y="3285676"/>
          <a:ext cx="112597" cy="34529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45299"/>
              </a:lnTo>
              <a:lnTo>
                <a:pt x="112597" y="345299"/>
              </a:lnTo>
            </a:path>
          </a:pathLst>
        </a:custGeom>
      </dgm:spPr>
    </dgm:pt>
    <dgm:pt modelId="{FA614F1A-B90A-4759-9053-4184013F1673}" type="pres">
      <dgm:prSet presAssocID="{FB6F95FE-303D-41DC-BB6F-1A9EAF84E354}" presName="hierRoot2" presStyleCnt="0">
        <dgm:presLayoutVars>
          <dgm:hierBranch val="init"/>
        </dgm:presLayoutVars>
      </dgm:prSet>
      <dgm:spPr/>
    </dgm:pt>
    <dgm:pt modelId="{C7B6356E-8003-4464-BFD4-5D8144C3BC35}" type="pres">
      <dgm:prSet presAssocID="{FB6F95FE-303D-41DC-BB6F-1A9EAF84E354}" presName="rootComposite" presStyleCnt="0"/>
      <dgm:spPr/>
    </dgm:pt>
    <dgm:pt modelId="{089F980E-5677-423D-AC4E-EE02BAE077C6}" type="pres">
      <dgm:prSet presAssocID="{FB6F95FE-303D-41DC-BB6F-1A9EAF84E354}" presName="rootText" presStyleLbl="node3" presStyleIdx="9" presStyleCnt="21" custScaleX="108410" custScaleY="108410">
        <dgm:presLayoutVars>
          <dgm:chPref val="3"/>
        </dgm:presLayoutVars>
      </dgm:prSet>
      <dgm:spPr>
        <a:xfrm>
          <a:off x="9901804" y="3443313"/>
          <a:ext cx="750651" cy="375325"/>
        </a:xfrm>
        <a:prstGeom prst="rect">
          <a:avLst/>
        </a:prstGeom>
      </dgm:spPr>
    </dgm:pt>
    <dgm:pt modelId="{5B650659-57E2-423A-A2E9-3C0A6D7341AA}" type="pres">
      <dgm:prSet presAssocID="{FB6F95FE-303D-41DC-BB6F-1A9EAF84E354}" presName="rootConnector" presStyleLbl="node3" presStyleIdx="9" presStyleCnt="21"/>
      <dgm:spPr/>
    </dgm:pt>
    <dgm:pt modelId="{8679C8F8-49F9-432D-9B97-C25C820C0FB7}" type="pres">
      <dgm:prSet presAssocID="{FB6F95FE-303D-41DC-BB6F-1A9EAF84E354}" presName="hierChild4" presStyleCnt="0"/>
      <dgm:spPr/>
    </dgm:pt>
    <dgm:pt modelId="{7F53F88A-5773-4232-99BA-35CD1B804D77}" type="pres">
      <dgm:prSet presAssocID="{FB6F95FE-303D-41DC-BB6F-1A9EAF84E354}" presName="hierChild5" presStyleCnt="0"/>
      <dgm:spPr/>
    </dgm:pt>
    <dgm:pt modelId="{098E9488-7526-4D32-9E9A-AF73F1D01D07}" type="pres">
      <dgm:prSet presAssocID="{BA53C45E-5EA8-4320-9526-A7832BAF30BB}" presName="Name37" presStyleLbl="parChTrans1D3" presStyleIdx="10" presStyleCnt="21"/>
      <dgm:spPr>
        <a:xfrm>
          <a:off x="9789207" y="3285676"/>
          <a:ext cx="112597" cy="87826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878262"/>
              </a:lnTo>
              <a:lnTo>
                <a:pt x="112597" y="878262"/>
              </a:lnTo>
            </a:path>
          </a:pathLst>
        </a:custGeom>
      </dgm:spPr>
    </dgm:pt>
    <dgm:pt modelId="{87059440-B8A6-4543-9AEC-63DF4FC83A0F}" type="pres">
      <dgm:prSet presAssocID="{FFAE4A97-4BD6-4B3B-AC35-6B096179710C}" presName="hierRoot2" presStyleCnt="0">
        <dgm:presLayoutVars>
          <dgm:hierBranch val="init"/>
        </dgm:presLayoutVars>
      </dgm:prSet>
      <dgm:spPr/>
    </dgm:pt>
    <dgm:pt modelId="{03CA29FB-F1B3-427F-9EB8-98BEC523A572}" type="pres">
      <dgm:prSet presAssocID="{FFAE4A97-4BD6-4B3B-AC35-6B096179710C}" presName="rootComposite" presStyleCnt="0"/>
      <dgm:spPr/>
    </dgm:pt>
    <dgm:pt modelId="{4BB8A750-B516-443C-BCE4-6484A307BCDE}" type="pres">
      <dgm:prSet presAssocID="{FFAE4A97-4BD6-4B3B-AC35-6B096179710C}" presName="rootText" presStyleLbl="node3" presStyleIdx="10" presStyleCnt="21" custScaleX="108410" custScaleY="108410">
        <dgm:presLayoutVars>
          <dgm:chPref val="3"/>
        </dgm:presLayoutVars>
      </dgm:prSet>
      <dgm:spPr>
        <a:xfrm>
          <a:off x="9901804" y="3976276"/>
          <a:ext cx="750651" cy="375325"/>
        </a:xfrm>
        <a:prstGeom prst="rect">
          <a:avLst/>
        </a:prstGeom>
      </dgm:spPr>
    </dgm:pt>
    <dgm:pt modelId="{E998D0EA-29DE-45DC-ACB9-536B3DF8ADB1}" type="pres">
      <dgm:prSet presAssocID="{FFAE4A97-4BD6-4B3B-AC35-6B096179710C}" presName="rootConnector" presStyleLbl="node3" presStyleIdx="10" presStyleCnt="21"/>
      <dgm:spPr/>
    </dgm:pt>
    <dgm:pt modelId="{CDE9A781-8BC6-4504-A65E-CB4AAD0C46BA}" type="pres">
      <dgm:prSet presAssocID="{FFAE4A97-4BD6-4B3B-AC35-6B096179710C}" presName="hierChild4" presStyleCnt="0"/>
      <dgm:spPr/>
    </dgm:pt>
    <dgm:pt modelId="{A226577F-0D13-4A71-B9BE-25BC8708B18A}" type="pres">
      <dgm:prSet presAssocID="{FFAE4A97-4BD6-4B3B-AC35-6B096179710C}" presName="hierChild5" presStyleCnt="0"/>
      <dgm:spPr/>
    </dgm:pt>
    <dgm:pt modelId="{E27AE1B2-EE04-48B2-B591-48FB206385C3}" type="pres">
      <dgm:prSet presAssocID="{B000DF86-9667-4499-85E2-6E3ACB2AD623}" presName="Name37" presStyleLbl="parChTrans1D3" presStyleIdx="11" presStyleCnt="21"/>
      <dgm:spPr>
        <a:xfrm>
          <a:off x="9789207" y="3285676"/>
          <a:ext cx="112597" cy="141122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11225"/>
              </a:lnTo>
              <a:lnTo>
                <a:pt x="112597" y="1411225"/>
              </a:lnTo>
            </a:path>
          </a:pathLst>
        </a:custGeom>
      </dgm:spPr>
    </dgm:pt>
    <dgm:pt modelId="{137FE1FF-17E9-4155-B7FC-0187044C5EE8}" type="pres">
      <dgm:prSet presAssocID="{1202507D-4273-4CC4-9238-1ADAFF3CE5A0}" presName="hierRoot2" presStyleCnt="0">
        <dgm:presLayoutVars>
          <dgm:hierBranch val="init"/>
        </dgm:presLayoutVars>
      </dgm:prSet>
      <dgm:spPr/>
    </dgm:pt>
    <dgm:pt modelId="{22E281B7-5723-40E9-9AA2-B823001EADAD}" type="pres">
      <dgm:prSet presAssocID="{1202507D-4273-4CC4-9238-1ADAFF3CE5A0}" presName="rootComposite" presStyleCnt="0"/>
      <dgm:spPr/>
    </dgm:pt>
    <dgm:pt modelId="{76D4C172-65CA-4208-94B9-421CEEE0A398}" type="pres">
      <dgm:prSet presAssocID="{1202507D-4273-4CC4-9238-1ADAFF3CE5A0}" presName="rootText" presStyleLbl="node3" presStyleIdx="11" presStyleCnt="21" custScaleX="108410" custScaleY="108410">
        <dgm:presLayoutVars>
          <dgm:chPref val="3"/>
        </dgm:presLayoutVars>
      </dgm:prSet>
      <dgm:spPr>
        <a:xfrm>
          <a:off x="9901804" y="4509239"/>
          <a:ext cx="750651" cy="375325"/>
        </a:xfrm>
        <a:prstGeom prst="rect">
          <a:avLst/>
        </a:prstGeom>
      </dgm:spPr>
    </dgm:pt>
    <dgm:pt modelId="{C3A563CC-C1A2-4246-A399-B2BF34F563D3}" type="pres">
      <dgm:prSet presAssocID="{1202507D-4273-4CC4-9238-1ADAFF3CE5A0}" presName="rootConnector" presStyleLbl="node3" presStyleIdx="11" presStyleCnt="21"/>
      <dgm:spPr/>
    </dgm:pt>
    <dgm:pt modelId="{CCC4168D-D77A-4E3F-BAE6-A9A6D87086BF}" type="pres">
      <dgm:prSet presAssocID="{1202507D-4273-4CC4-9238-1ADAFF3CE5A0}" presName="hierChild4" presStyleCnt="0"/>
      <dgm:spPr/>
    </dgm:pt>
    <dgm:pt modelId="{5E443336-D372-4061-AE05-45D4056680CD}" type="pres">
      <dgm:prSet presAssocID="{1202507D-4273-4CC4-9238-1ADAFF3CE5A0}" presName="hierChild5" presStyleCnt="0"/>
      <dgm:spPr/>
    </dgm:pt>
    <dgm:pt modelId="{348F6568-AE2C-42CA-986A-429DD4179858}" type="pres">
      <dgm:prSet presAssocID="{E0CFDA3C-E6F2-4281-A779-1161B6EB452B}" presName="hierChild5" presStyleCnt="0"/>
      <dgm:spPr/>
    </dgm:pt>
    <dgm:pt modelId="{D9841321-90FB-4414-A6C3-D40C862D9ACE}" type="pres">
      <dgm:prSet presAssocID="{BDD76FBD-A35A-4089-BAB8-3F488A0BFC44}" presName="Name37" presStyleLbl="parChTrans1D2" presStyleIdx="3" presStyleCnt="5"/>
      <dgm:spPr/>
    </dgm:pt>
    <dgm:pt modelId="{7032D5CF-7EDB-4575-B418-DEEE5CCE9A8C}" type="pres">
      <dgm:prSet presAssocID="{F0B4B976-F9CB-45A0-82D9-46FB7704C86E}" presName="hierRoot2" presStyleCnt="0">
        <dgm:presLayoutVars>
          <dgm:hierBranch val="init"/>
        </dgm:presLayoutVars>
      </dgm:prSet>
      <dgm:spPr/>
    </dgm:pt>
    <dgm:pt modelId="{C44F8FBF-4C2F-480F-9AB7-025127402371}" type="pres">
      <dgm:prSet presAssocID="{F0B4B976-F9CB-45A0-82D9-46FB7704C86E}" presName="rootComposite" presStyleCnt="0"/>
      <dgm:spPr/>
    </dgm:pt>
    <dgm:pt modelId="{6FB0C7E7-DD37-428F-B369-47F70DD53E22}" type="pres">
      <dgm:prSet presAssocID="{F0B4B976-F9CB-45A0-82D9-46FB7704C86E}" presName="rootText" presStyleLbl="node2" presStyleIdx="3" presStyleCnt="4" custScaleX="139079">
        <dgm:presLayoutVars>
          <dgm:chPref val="3"/>
        </dgm:presLayoutVars>
      </dgm:prSet>
      <dgm:spPr/>
    </dgm:pt>
    <dgm:pt modelId="{E0A6CFFB-600E-4CCE-9C89-BEB1A56D7AAC}" type="pres">
      <dgm:prSet presAssocID="{F0B4B976-F9CB-45A0-82D9-46FB7704C86E}" presName="rootConnector" presStyleLbl="node2" presStyleIdx="3" presStyleCnt="4"/>
      <dgm:spPr/>
    </dgm:pt>
    <dgm:pt modelId="{160A8809-0295-4F21-9716-9C67DD55F3E6}" type="pres">
      <dgm:prSet presAssocID="{F0B4B976-F9CB-45A0-82D9-46FB7704C86E}" presName="hierChild4" presStyleCnt="0"/>
      <dgm:spPr/>
    </dgm:pt>
    <dgm:pt modelId="{6E80D160-8655-4951-B546-8BBF1975CE5C}" type="pres">
      <dgm:prSet presAssocID="{63A3D120-A1D7-43C6-BF4B-454B356D284D}" presName="Name37" presStyleLbl="parChTrans1D3" presStyleIdx="12" presStyleCnt="21"/>
      <dgm:spPr>
        <a:xfrm>
          <a:off x="10697495" y="3285676"/>
          <a:ext cx="112597" cy="34529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45299"/>
              </a:lnTo>
              <a:lnTo>
                <a:pt x="112597" y="345299"/>
              </a:lnTo>
            </a:path>
          </a:pathLst>
        </a:custGeom>
      </dgm:spPr>
    </dgm:pt>
    <dgm:pt modelId="{832515FA-3C57-41FA-A24F-7848FED4908D}" type="pres">
      <dgm:prSet presAssocID="{D98F1D84-473E-437C-A1AF-DA476C3D787C}" presName="hierRoot2" presStyleCnt="0">
        <dgm:presLayoutVars>
          <dgm:hierBranch val="init"/>
        </dgm:presLayoutVars>
      </dgm:prSet>
      <dgm:spPr/>
    </dgm:pt>
    <dgm:pt modelId="{A3FCA6F6-13EE-4E4F-88FE-900A74E4CB75}" type="pres">
      <dgm:prSet presAssocID="{D98F1D84-473E-437C-A1AF-DA476C3D787C}" presName="rootComposite" presStyleCnt="0"/>
      <dgm:spPr/>
    </dgm:pt>
    <dgm:pt modelId="{1EBE2991-F1A1-4116-BFAF-F6AFB9FC5743}" type="pres">
      <dgm:prSet presAssocID="{D98F1D84-473E-437C-A1AF-DA476C3D787C}" presName="rootText" presStyleLbl="node3" presStyleIdx="12" presStyleCnt="21" custScaleX="108410">
        <dgm:presLayoutVars>
          <dgm:chPref val="3"/>
        </dgm:presLayoutVars>
      </dgm:prSet>
      <dgm:spPr>
        <a:xfrm>
          <a:off x="10810093" y="3443313"/>
          <a:ext cx="750651" cy="375325"/>
        </a:xfrm>
        <a:prstGeom prst="rect">
          <a:avLst/>
        </a:prstGeom>
      </dgm:spPr>
    </dgm:pt>
    <dgm:pt modelId="{18450BE5-9D34-450C-B30D-221D258B2AB6}" type="pres">
      <dgm:prSet presAssocID="{D98F1D84-473E-437C-A1AF-DA476C3D787C}" presName="rootConnector" presStyleLbl="node3" presStyleIdx="12" presStyleCnt="21"/>
      <dgm:spPr/>
    </dgm:pt>
    <dgm:pt modelId="{0216BAD0-B419-4F3D-83EE-6D59C069FF01}" type="pres">
      <dgm:prSet presAssocID="{D98F1D84-473E-437C-A1AF-DA476C3D787C}" presName="hierChild4" presStyleCnt="0"/>
      <dgm:spPr/>
    </dgm:pt>
    <dgm:pt modelId="{839DEB72-C4F1-4B48-A2F5-0B92D03FB818}" type="pres">
      <dgm:prSet presAssocID="{D98F1D84-473E-437C-A1AF-DA476C3D787C}" presName="hierChild5" presStyleCnt="0"/>
      <dgm:spPr/>
    </dgm:pt>
    <dgm:pt modelId="{4920E279-E3CD-4241-AA55-CFDEE884B4B0}" type="pres">
      <dgm:prSet presAssocID="{24F98062-0DA1-4518-84B8-7DE855A15A30}" presName="Name37" presStyleLbl="parChTrans1D3" presStyleIdx="13" presStyleCnt="21"/>
      <dgm:spPr>
        <a:xfrm>
          <a:off x="10697495" y="3285676"/>
          <a:ext cx="112597" cy="87826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878262"/>
              </a:lnTo>
              <a:lnTo>
                <a:pt x="112597" y="878262"/>
              </a:lnTo>
            </a:path>
          </a:pathLst>
        </a:custGeom>
      </dgm:spPr>
    </dgm:pt>
    <dgm:pt modelId="{8AE11F1A-4493-4185-8F9C-3DB09A4C854A}" type="pres">
      <dgm:prSet presAssocID="{BE4E2017-819A-4DE1-ADF2-BD2DF4DF2A82}" presName="hierRoot2" presStyleCnt="0">
        <dgm:presLayoutVars>
          <dgm:hierBranch val="init"/>
        </dgm:presLayoutVars>
      </dgm:prSet>
      <dgm:spPr/>
    </dgm:pt>
    <dgm:pt modelId="{37664A3A-1587-4390-9060-BDD12368F362}" type="pres">
      <dgm:prSet presAssocID="{BE4E2017-819A-4DE1-ADF2-BD2DF4DF2A82}" presName="rootComposite" presStyleCnt="0"/>
      <dgm:spPr/>
    </dgm:pt>
    <dgm:pt modelId="{E4751EDA-944A-4BE4-8D8A-B2820E219C4F}" type="pres">
      <dgm:prSet presAssocID="{BE4E2017-819A-4DE1-ADF2-BD2DF4DF2A82}" presName="rootText" presStyleLbl="node3" presStyleIdx="13" presStyleCnt="21" custScaleX="108410">
        <dgm:presLayoutVars>
          <dgm:chPref val="3"/>
        </dgm:presLayoutVars>
      </dgm:prSet>
      <dgm:spPr>
        <a:xfrm>
          <a:off x="10810093" y="3976276"/>
          <a:ext cx="750651" cy="375325"/>
        </a:xfrm>
        <a:prstGeom prst="rect">
          <a:avLst/>
        </a:prstGeom>
      </dgm:spPr>
    </dgm:pt>
    <dgm:pt modelId="{72A33E34-93A6-4B5E-8704-B08E7A7F719D}" type="pres">
      <dgm:prSet presAssocID="{BE4E2017-819A-4DE1-ADF2-BD2DF4DF2A82}" presName="rootConnector" presStyleLbl="node3" presStyleIdx="13" presStyleCnt="21"/>
      <dgm:spPr/>
    </dgm:pt>
    <dgm:pt modelId="{E310C0CC-0065-4754-B9BA-7493315B43A0}" type="pres">
      <dgm:prSet presAssocID="{BE4E2017-819A-4DE1-ADF2-BD2DF4DF2A82}" presName="hierChild4" presStyleCnt="0"/>
      <dgm:spPr/>
    </dgm:pt>
    <dgm:pt modelId="{B12BBCFA-F8FA-402F-9E5A-367D50603638}" type="pres">
      <dgm:prSet presAssocID="{BE4E2017-819A-4DE1-ADF2-BD2DF4DF2A82}" presName="hierChild5" presStyleCnt="0"/>
      <dgm:spPr/>
    </dgm:pt>
    <dgm:pt modelId="{236E0B54-698D-4F46-975C-CB5ABE2869BF}" type="pres">
      <dgm:prSet presAssocID="{98E3C4DD-1751-4C07-9A00-4A8D2EE62DEE}" presName="Name37" presStyleLbl="parChTrans1D3" presStyleIdx="14" presStyleCnt="21"/>
      <dgm:spPr>
        <a:xfrm>
          <a:off x="10697495" y="3285676"/>
          <a:ext cx="112597" cy="141122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11225"/>
              </a:lnTo>
              <a:lnTo>
                <a:pt x="112597" y="1411225"/>
              </a:lnTo>
            </a:path>
          </a:pathLst>
        </a:custGeom>
      </dgm:spPr>
    </dgm:pt>
    <dgm:pt modelId="{75CBC7FC-2BAD-4194-B42E-D3CA2ADAD874}" type="pres">
      <dgm:prSet presAssocID="{45678449-BAA4-4A59-B17B-DCC5917B7455}" presName="hierRoot2" presStyleCnt="0">
        <dgm:presLayoutVars>
          <dgm:hierBranch val="init"/>
        </dgm:presLayoutVars>
      </dgm:prSet>
      <dgm:spPr/>
    </dgm:pt>
    <dgm:pt modelId="{DD7E1A72-FC50-42DD-9B26-0EE7B5B412F5}" type="pres">
      <dgm:prSet presAssocID="{45678449-BAA4-4A59-B17B-DCC5917B7455}" presName="rootComposite" presStyleCnt="0"/>
      <dgm:spPr/>
    </dgm:pt>
    <dgm:pt modelId="{431429CF-19F5-4255-8417-C0B5FB488E13}" type="pres">
      <dgm:prSet presAssocID="{45678449-BAA4-4A59-B17B-DCC5917B7455}" presName="rootText" presStyleLbl="node3" presStyleIdx="14" presStyleCnt="21" custScaleX="108410">
        <dgm:presLayoutVars>
          <dgm:chPref val="3"/>
        </dgm:presLayoutVars>
      </dgm:prSet>
      <dgm:spPr>
        <a:xfrm>
          <a:off x="10810093" y="4509239"/>
          <a:ext cx="750651" cy="375325"/>
        </a:xfrm>
        <a:prstGeom prst="rect">
          <a:avLst/>
        </a:prstGeom>
      </dgm:spPr>
    </dgm:pt>
    <dgm:pt modelId="{F232066D-A814-4C4C-8D7A-9273C6CAA2B4}" type="pres">
      <dgm:prSet presAssocID="{45678449-BAA4-4A59-B17B-DCC5917B7455}" presName="rootConnector" presStyleLbl="node3" presStyleIdx="14" presStyleCnt="21"/>
      <dgm:spPr/>
    </dgm:pt>
    <dgm:pt modelId="{FF492ABC-72A5-4ACF-9B0B-29783B6F5D44}" type="pres">
      <dgm:prSet presAssocID="{45678449-BAA4-4A59-B17B-DCC5917B7455}" presName="hierChild4" presStyleCnt="0"/>
      <dgm:spPr/>
    </dgm:pt>
    <dgm:pt modelId="{775886F0-20DE-4059-99D4-2910C7E3B0E2}" type="pres">
      <dgm:prSet presAssocID="{45678449-BAA4-4A59-B17B-DCC5917B7455}" presName="hierChild5" presStyleCnt="0"/>
      <dgm:spPr/>
    </dgm:pt>
    <dgm:pt modelId="{4536163C-DD5A-436C-A531-55413BD57F08}" type="pres">
      <dgm:prSet presAssocID="{F0B4B976-F9CB-45A0-82D9-46FB7704C86E}" presName="hierChild5" presStyleCnt="0"/>
      <dgm:spPr/>
    </dgm:pt>
    <dgm:pt modelId="{F0323D11-02F2-4B52-BE85-16B68E2DC518}" type="pres">
      <dgm:prSet presAssocID="{05A09D57-4776-4486-86EC-22BAEB960DF3}" presName="hierChild3" presStyleCnt="0"/>
      <dgm:spPr/>
    </dgm:pt>
    <dgm:pt modelId="{ADB4C56D-B6D3-4F43-B409-0593A9A837AB}" type="pres">
      <dgm:prSet presAssocID="{4D3358D5-9533-43A0-BC93-B8BEA02CBF3B}" presName="Name111" presStyleLbl="parChTrans1D2" presStyleIdx="4" presStyleCnt="5"/>
      <dgm:spPr/>
    </dgm:pt>
    <dgm:pt modelId="{3D38BE10-D776-40D0-98F3-4D9BA45F3C81}" type="pres">
      <dgm:prSet presAssocID="{146BD55D-B163-4626-A026-2712834C8F2E}" presName="hierRoot3" presStyleCnt="0">
        <dgm:presLayoutVars>
          <dgm:hierBranch/>
        </dgm:presLayoutVars>
      </dgm:prSet>
      <dgm:spPr/>
    </dgm:pt>
    <dgm:pt modelId="{5075A4FC-0CCF-4BF0-ACE5-850EAFC5D660}" type="pres">
      <dgm:prSet presAssocID="{146BD55D-B163-4626-A026-2712834C8F2E}" presName="rootComposite3" presStyleCnt="0"/>
      <dgm:spPr/>
    </dgm:pt>
    <dgm:pt modelId="{00C356E5-18B1-456D-A3DC-2B7F4A45ED8B}" type="pres">
      <dgm:prSet presAssocID="{146BD55D-B163-4626-A026-2712834C8F2E}" presName="rootText3" presStyleLbl="asst1" presStyleIdx="0" presStyleCnt="1" custScaleX="123012">
        <dgm:presLayoutVars>
          <dgm:chPref val="3"/>
        </dgm:presLayoutVars>
      </dgm:prSet>
      <dgm:spPr/>
    </dgm:pt>
    <dgm:pt modelId="{5D8C4709-0F6C-4E2D-A918-77776CA4EFFB}" type="pres">
      <dgm:prSet presAssocID="{146BD55D-B163-4626-A026-2712834C8F2E}" presName="rootConnector3" presStyleLbl="asst1" presStyleIdx="0" presStyleCnt="1"/>
      <dgm:spPr/>
    </dgm:pt>
    <dgm:pt modelId="{86CF50B3-FC7A-4E5D-ADBB-24397B9686B5}" type="pres">
      <dgm:prSet presAssocID="{146BD55D-B163-4626-A026-2712834C8F2E}" presName="hierChild6" presStyleCnt="0"/>
      <dgm:spPr/>
    </dgm:pt>
    <dgm:pt modelId="{36990F20-9DDB-4F2F-8410-5F756BC21B90}" type="pres">
      <dgm:prSet presAssocID="{CF09F79E-65B9-4377-9F9C-A8ADF739778D}" presName="Name35" presStyleLbl="parChTrans1D3" presStyleIdx="15" presStyleCnt="21"/>
      <dgm:spPr/>
    </dgm:pt>
    <dgm:pt modelId="{249536BC-32F7-4577-AD30-E928DE5891C3}" type="pres">
      <dgm:prSet presAssocID="{5912989B-F30A-459D-9D17-1944E045B777}" presName="hierRoot2" presStyleCnt="0">
        <dgm:presLayoutVars>
          <dgm:hierBranch val="init"/>
        </dgm:presLayoutVars>
      </dgm:prSet>
      <dgm:spPr/>
    </dgm:pt>
    <dgm:pt modelId="{539A74EF-3A14-45B7-BE17-F465FEBAA0D7}" type="pres">
      <dgm:prSet presAssocID="{5912989B-F30A-459D-9D17-1944E045B777}" presName="rootComposite" presStyleCnt="0"/>
      <dgm:spPr/>
    </dgm:pt>
    <dgm:pt modelId="{4CAEE4A3-8F11-44C7-BDED-6877CC167B6A}" type="pres">
      <dgm:prSet presAssocID="{5912989B-F30A-459D-9D17-1944E045B777}" presName="rootText" presStyleLbl="node3" presStyleIdx="15" presStyleCnt="21" custLinFactNeighborX="-484" custLinFactNeighborY="-6329">
        <dgm:presLayoutVars>
          <dgm:chPref val="3"/>
        </dgm:presLayoutVars>
      </dgm:prSet>
      <dgm:spPr/>
    </dgm:pt>
    <dgm:pt modelId="{38FC784F-D54F-49AD-98CF-27C1B81CCC1B}" type="pres">
      <dgm:prSet presAssocID="{5912989B-F30A-459D-9D17-1944E045B777}" presName="rootConnector" presStyleLbl="node3" presStyleIdx="15" presStyleCnt="21"/>
      <dgm:spPr/>
    </dgm:pt>
    <dgm:pt modelId="{2375B3F3-6116-46DC-8558-47CE39680BE4}" type="pres">
      <dgm:prSet presAssocID="{5912989B-F30A-459D-9D17-1944E045B777}" presName="hierChild4" presStyleCnt="0"/>
      <dgm:spPr/>
    </dgm:pt>
    <dgm:pt modelId="{5E5DFA70-D775-4FC0-9B8A-618F223BF439}" type="pres">
      <dgm:prSet presAssocID="{5912989B-F30A-459D-9D17-1944E045B777}" presName="hierChild5" presStyleCnt="0"/>
      <dgm:spPr/>
    </dgm:pt>
    <dgm:pt modelId="{1728BCF0-98A2-4963-A156-73C167C4E97B}" type="pres">
      <dgm:prSet presAssocID="{3A6041B7-F3F7-40CF-85E6-91BE0B9A8767}" presName="Name35" presStyleLbl="parChTrans1D3" presStyleIdx="16" presStyleCnt="21"/>
      <dgm:spPr/>
    </dgm:pt>
    <dgm:pt modelId="{D0B60922-A1AD-42AF-9A73-048335DF39DD}" type="pres">
      <dgm:prSet presAssocID="{F8B72580-FE48-42A4-A71C-B3D668EB82AE}" presName="hierRoot2" presStyleCnt="0">
        <dgm:presLayoutVars>
          <dgm:hierBranch val="init"/>
        </dgm:presLayoutVars>
      </dgm:prSet>
      <dgm:spPr/>
    </dgm:pt>
    <dgm:pt modelId="{695FCEAB-2354-408D-A562-00A1107D19B3}" type="pres">
      <dgm:prSet presAssocID="{F8B72580-FE48-42A4-A71C-B3D668EB82AE}" presName="rootComposite" presStyleCnt="0"/>
      <dgm:spPr/>
    </dgm:pt>
    <dgm:pt modelId="{D6DB85F0-03EE-4FEF-A0B8-41A7B7CE4439}" type="pres">
      <dgm:prSet presAssocID="{F8B72580-FE48-42A4-A71C-B3D668EB82AE}" presName="rootText" presStyleLbl="node3" presStyleIdx="16" presStyleCnt="21" custLinFactNeighborY="-8007">
        <dgm:presLayoutVars>
          <dgm:chPref val="3"/>
        </dgm:presLayoutVars>
      </dgm:prSet>
      <dgm:spPr>
        <a:xfrm>
          <a:off x="6043693" y="1186809"/>
          <a:ext cx="697631" cy="348815"/>
        </a:xfrm>
        <a:prstGeom prst="rect">
          <a:avLst/>
        </a:prstGeom>
      </dgm:spPr>
    </dgm:pt>
    <dgm:pt modelId="{686411FC-7C3D-4201-8F23-FCCE5E628871}" type="pres">
      <dgm:prSet presAssocID="{F8B72580-FE48-42A4-A71C-B3D668EB82AE}" presName="rootConnector" presStyleLbl="node3" presStyleIdx="16" presStyleCnt="21"/>
      <dgm:spPr/>
    </dgm:pt>
    <dgm:pt modelId="{26A28718-808F-4DB2-8970-C9DCB09507E3}" type="pres">
      <dgm:prSet presAssocID="{F8B72580-FE48-42A4-A71C-B3D668EB82AE}" presName="hierChild4" presStyleCnt="0"/>
      <dgm:spPr/>
    </dgm:pt>
    <dgm:pt modelId="{D29DED76-BEE0-4D94-B573-8CB3CE645B59}" type="pres">
      <dgm:prSet presAssocID="{F8B72580-FE48-42A4-A71C-B3D668EB82AE}" presName="hierChild5" presStyleCnt="0"/>
      <dgm:spPr/>
    </dgm:pt>
    <dgm:pt modelId="{09250E06-F6CE-4DF8-9F4A-5C869A93D39E}" type="pres">
      <dgm:prSet presAssocID="{CED3A31F-7EBE-4415-9C70-5BA1B1EF2157}" presName="Name35" presStyleLbl="parChTrans1D3" presStyleIdx="17" presStyleCnt="21"/>
      <dgm:spPr/>
    </dgm:pt>
    <dgm:pt modelId="{38282B89-2811-462C-B0A6-8F892A7DAE8B}" type="pres">
      <dgm:prSet presAssocID="{87B76848-A8BD-4233-B7C0-ED26B33EFB4C}" presName="hierRoot2" presStyleCnt="0">
        <dgm:presLayoutVars>
          <dgm:hierBranch val="init"/>
        </dgm:presLayoutVars>
      </dgm:prSet>
      <dgm:spPr/>
    </dgm:pt>
    <dgm:pt modelId="{2BECCAE0-62C0-4DF8-A738-A66C6C98A364}" type="pres">
      <dgm:prSet presAssocID="{87B76848-A8BD-4233-B7C0-ED26B33EFB4C}" presName="rootComposite" presStyleCnt="0"/>
      <dgm:spPr/>
    </dgm:pt>
    <dgm:pt modelId="{1C23425B-6EDB-4666-BEB6-38188C54F4BC}" type="pres">
      <dgm:prSet presAssocID="{87B76848-A8BD-4233-B7C0-ED26B33EFB4C}" presName="rootText" presStyleLbl="node3" presStyleIdx="17" presStyleCnt="21" custScaleX="110619" custLinFactNeighborY="-8007">
        <dgm:presLayoutVars>
          <dgm:chPref val="3"/>
        </dgm:presLayoutVars>
      </dgm:prSet>
      <dgm:spPr/>
    </dgm:pt>
    <dgm:pt modelId="{3F43B8DA-3BBA-4A18-B404-0E0804A8844D}" type="pres">
      <dgm:prSet presAssocID="{87B76848-A8BD-4233-B7C0-ED26B33EFB4C}" presName="rootConnector" presStyleLbl="node3" presStyleIdx="17" presStyleCnt="21"/>
      <dgm:spPr/>
    </dgm:pt>
    <dgm:pt modelId="{A87B8DDD-F0FF-44DF-9571-DE9190E7E335}" type="pres">
      <dgm:prSet presAssocID="{87B76848-A8BD-4233-B7C0-ED26B33EFB4C}" presName="hierChild4" presStyleCnt="0"/>
      <dgm:spPr/>
    </dgm:pt>
    <dgm:pt modelId="{F921911B-379A-49E8-86FC-66A58A30021F}" type="pres">
      <dgm:prSet presAssocID="{87B76848-A8BD-4233-B7C0-ED26B33EFB4C}" presName="hierChild5" presStyleCnt="0"/>
      <dgm:spPr/>
    </dgm:pt>
    <dgm:pt modelId="{322DDB17-88B7-4B6B-930F-39A69D3DDEFD}" type="pres">
      <dgm:prSet presAssocID="{011FB706-4E06-49FA-99D8-ED59D36787D3}" presName="Name35" presStyleLbl="parChTrans1D3" presStyleIdx="18" presStyleCnt="21"/>
      <dgm:spPr/>
    </dgm:pt>
    <dgm:pt modelId="{22672691-2F2D-4072-BD1E-148804F233DD}" type="pres">
      <dgm:prSet presAssocID="{223B0344-E5C4-4822-A679-2E4576913A40}" presName="hierRoot2" presStyleCnt="0">
        <dgm:presLayoutVars>
          <dgm:hierBranch val="init"/>
        </dgm:presLayoutVars>
      </dgm:prSet>
      <dgm:spPr/>
    </dgm:pt>
    <dgm:pt modelId="{50932DEA-8ED8-4899-B588-F7DFA3A90290}" type="pres">
      <dgm:prSet presAssocID="{223B0344-E5C4-4822-A679-2E4576913A40}" presName="rootComposite" presStyleCnt="0"/>
      <dgm:spPr/>
    </dgm:pt>
    <dgm:pt modelId="{9ACA63C0-DA53-4F31-87CD-232E227204C7}" type="pres">
      <dgm:prSet presAssocID="{223B0344-E5C4-4822-A679-2E4576913A40}" presName="rootText" presStyleLbl="node3" presStyleIdx="18" presStyleCnt="21" custAng="10800000" custFlipVert="1" custFlipHor="1" custScaleX="106844" custScaleY="102940" custLinFactNeighborX="-571" custLinFactNeighborY="-6329">
        <dgm:presLayoutVars>
          <dgm:chPref val="3"/>
        </dgm:presLayoutVars>
      </dgm:prSet>
      <dgm:spPr>
        <a:xfrm rot="10800000" flipH="1" flipV="1">
          <a:off x="5791196" y="1413933"/>
          <a:ext cx="815940" cy="393063"/>
        </a:xfrm>
        <a:prstGeom prst="rect">
          <a:avLst/>
        </a:prstGeom>
      </dgm:spPr>
    </dgm:pt>
    <dgm:pt modelId="{0FE9EE23-4412-4340-B875-0338C0364726}" type="pres">
      <dgm:prSet presAssocID="{223B0344-E5C4-4822-A679-2E4576913A40}" presName="rootConnector" presStyleLbl="node3" presStyleIdx="18" presStyleCnt="21"/>
      <dgm:spPr/>
    </dgm:pt>
    <dgm:pt modelId="{FEABA87C-67FC-4055-8E9F-B0471CB09980}" type="pres">
      <dgm:prSet presAssocID="{223B0344-E5C4-4822-A679-2E4576913A40}" presName="hierChild4" presStyleCnt="0"/>
      <dgm:spPr/>
    </dgm:pt>
    <dgm:pt modelId="{E6303EBE-0EE5-465A-A03C-E82A2B7EF86A}" type="pres">
      <dgm:prSet presAssocID="{223B0344-E5C4-4822-A679-2E4576913A40}" presName="hierChild5" presStyleCnt="0"/>
      <dgm:spPr/>
    </dgm:pt>
    <dgm:pt modelId="{66CCBC9D-1C24-4C39-8934-EEA5B6893F1D}" type="pres">
      <dgm:prSet presAssocID="{A16D10DB-0F66-4302-A86A-5EDEFEF15565}" presName="Name35" presStyleLbl="parChTrans1D3" presStyleIdx="19" presStyleCnt="21"/>
      <dgm:spPr/>
    </dgm:pt>
    <dgm:pt modelId="{6B985E20-3460-4D79-9E2C-0DD83BE56AC2}" type="pres">
      <dgm:prSet presAssocID="{036497A8-4A65-4E07-AA8E-CE375C9AA6AA}" presName="hierRoot2" presStyleCnt="0">
        <dgm:presLayoutVars>
          <dgm:hierBranch val="init"/>
        </dgm:presLayoutVars>
      </dgm:prSet>
      <dgm:spPr/>
    </dgm:pt>
    <dgm:pt modelId="{436B3132-8C7F-4AB3-BA6B-196A418C4DBF}" type="pres">
      <dgm:prSet presAssocID="{036497A8-4A65-4E07-AA8E-CE375C9AA6AA}" presName="rootComposite" presStyleCnt="0"/>
      <dgm:spPr/>
    </dgm:pt>
    <dgm:pt modelId="{EB74AB62-507F-412B-A4FF-FE80D7CBA176}" type="pres">
      <dgm:prSet presAssocID="{036497A8-4A65-4E07-AA8E-CE375C9AA6AA}" presName="rootText" presStyleLbl="node3" presStyleIdx="19" presStyleCnt="21" custLinFactNeighborY="-5988">
        <dgm:presLayoutVars>
          <dgm:chPref val="3"/>
        </dgm:presLayoutVars>
      </dgm:prSet>
      <dgm:spPr/>
    </dgm:pt>
    <dgm:pt modelId="{2FBFD64C-F7AF-4CE6-974B-E5DA19395512}" type="pres">
      <dgm:prSet presAssocID="{036497A8-4A65-4E07-AA8E-CE375C9AA6AA}" presName="rootConnector" presStyleLbl="node3" presStyleIdx="19" presStyleCnt="21"/>
      <dgm:spPr/>
    </dgm:pt>
    <dgm:pt modelId="{39D461E3-FE27-4A49-A346-586B092D068D}" type="pres">
      <dgm:prSet presAssocID="{036497A8-4A65-4E07-AA8E-CE375C9AA6AA}" presName="hierChild4" presStyleCnt="0"/>
      <dgm:spPr/>
    </dgm:pt>
    <dgm:pt modelId="{D0DD8673-1B4C-4AF9-88F1-DC639B2DC728}" type="pres">
      <dgm:prSet presAssocID="{036497A8-4A65-4E07-AA8E-CE375C9AA6AA}" presName="hierChild5" presStyleCnt="0"/>
      <dgm:spPr/>
    </dgm:pt>
    <dgm:pt modelId="{A1ABA97C-FF66-4622-9B81-24C97ABFF6C7}" type="pres">
      <dgm:prSet presAssocID="{E317C20E-2BD2-4422-BBBE-0E4A3902D978}" presName="Name35" presStyleLbl="parChTrans1D3" presStyleIdx="20" presStyleCnt="21"/>
      <dgm:spPr/>
    </dgm:pt>
    <dgm:pt modelId="{1A9A9FEB-87F2-4028-91F6-D142FD282B09}" type="pres">
      <dgm:prSet presAssocID="{F1B21FD0-FDE1-4A0E-B62C-921CFCB0D6B7}" presName="hierRoot2" presStyleCnt="0">
        <dgm:presLayoutVars>
          <dgm:hierBranch val="init"/>
        </dgm:presLayoutVars>
      </dgm:prSet>
      <dgm:spPr/>
    </dgm:pt>
    <dgm:pt modelId="{66BFF698-B396-45DC-89DF-33CB084384B2}" type="pres">
      <dgm:prSet presAssocID="{F1B21FD0-FDE1-4A0E-B62C-921CFCB0D6B7}" presName="rootComposite" presStyleCnt="0"/>
      <dgm:spPr/>
    </dgm:pt>
    <dgm:pt modelId="{9AAFC432-69C7-4094-9224-162FA008DB4C}" type="pres">
      <dgm:prSet presAssocID="{F1B21FD0-FDE1-4A0E-B62C-921CFCB0D6B7}" presName="rootText" presStyleLbl="node3" presStyleIdx="20" presStyleCnt="21" custLinFactNeighborY="-7319">
        <dgm:presLayoutVars>
          <dgm:chPref val="3"/>
        </dgm:presLayoutVars>
      </dgm:prSet>
      <dgm:spPr>
        <a:xfrm>
          <a:off x="7138730" y="1329561"/>
          <a:ext cx="726467" cy="363233"/>
        </a:xfrm>
        <a:prstGeom prst="rect">
          <a:avLst/>
        </a:prstGeom>
      </dgm:spPr>
    </dgm:pt>
    <dgm:pt modelId="{811508BA-E2FD-4524-A4DD-C7E7D78F6EBC}" type="pres">
      <dgm:prSet presAssocID="{F1B21FD0-FDE1-4A0E-B62C-921CFCB0D6B7}" presName="rootConnector" presStyleLbl="node3" presStyleIdx="20" presStyleCnt="21"/>
      <dgm:spPr/>
    </dgm:pt>
    <dgm:pt modelId="{17CFFC92-0CE8-47D1-8814-27268A5832E9}" type="pres">
      <dgm:prSet presAssocID="{F1B21FD0-FDE1-4A0E-B62C-921CFCB0D6B7}" presName="hierChild4" presStyleCnt="0"/>
      <dgm:spPr/>
    </dgm:pt>
    <dgm:pt modelId="{B3E94B00-6EC6-4F4C-AA96-2052B7490374}" type="pres">
      <dgm:prSet presAssocID="{F1B21FD0-FDE1-4A0E-B62C-921CFCB0D6B7}" presName="hierChild5" presStyleCnt="0"/>
      <dgm:spPr/>
    </dgm:pt>
    <dgm:pt modelId="{D1E8A502-68E9-46A3-878B-C4F7BD050F5C}" type="pres">
      <dgm:prSet presAssocID="{146BD55D-B163-4626-A026-2712834C8F2E}" presName="hierChild7" presStyleCnt="0"/>
      <dgm:spPr/>
    </dgm:pt>
  </dgm:ptLst>
  <dgm:cxnLst>
    <dgm:cxn modelId="{405C0700-ABBF-4478-A38C-052A87EE49B3}" type="presOf" srcId="{D2A61279-07CC-4FCC-B9BA-7D487956D7E1}" destId="{03132D89-27B9-40B6-93DF-BE00128B1B0F}" srcOrd="1" destOrd="0" presId="urn:microsoft.com/office/officeart/2005/8/layout/orgChart1"/>
    <dgm:cxn modelId="{32150E00-4338-4ED0-AA4F-9FD9C6DECA17}" srcId="{14974429-9007-4B47-8F90-DA66F22F7BA8}" destId="{B3036074-032A-4D66-A35C-D90B3C7D2316}" srcOrd="0" destOrd="0" parTransId="{B14D1AE8-7ECF-49F1-9E58-3F63465E1206}" sibTransId="{72AE738B-78B1-477F-AA48-1F964E8753C3}"/>
    <dgm:cxn modelId="{02A18500-E18A-4808-932F-4945454477BD}" type="presOf" srcId="{E2B94684-EF33-4A7F-BE37-DD577B6053B9}" destId="{EF9B4C23-60CF-4915-AFF7-49EDD6C42901}" srcOrd="1" destOrd="0" presId="urn:microsoft.com/office/officeart/2005/8/layout/orgChart1"/>
    <dgm:cxn modelId="{C8168B00-CFF2-48F3-90B9-4EE1764D06CF}" type="presOf" srcId="{E1A34546-BBA8-4F55-A1B6-BA3F21034C4B}" destId="{61F3E522-C1A6-4FB7-9618-7978D50DCD68}" srcOrd="1" destOrd="0" presId="urn:microsoft.com/office/officeart/2005/8/layout/orgChart1"/>
    <dgm:cxn modelId="{BA019100-B122-487E-AEAF-039AB7A36FA5}" srcId="{05A09D57-4776-4486-86EC-22BAEB960DF3}" destId="{E0CFDA3C-E6F2-4281-A779-1161B6EB452B}" srcOrd="3" destOrd="0" parTransId="{C2F10190-2CAC-4F17-B7DC-167BC73F075C}" sibTransId="{96192EC8-9681-41D0-917C-D0C8A74E990B}"/>
    <dgm:cxn modelId="{597EA100-0FC7-4EB3-9B7E-6315A1545601}" type="presOf" srcId="{09F617DA-C9C8-4F56-9D5C-89212A5354E7}" destId="{8ACBCAA6-A704-4056-B3A9-A29B06607901}" srcOrd="1" destOrd="0" presId="urn:microsoft.com/office/officeart/2005/8/layout/orgChart1"/>
    <dgm:cxn modelId="{D142A301-1FE1-4F53-9C6A-754864CEA1EF}" srcId="{DB5F58A5-39F8-4772-B2B3-5E2C291DAC9A}" destId="{AB08025E-AE98-47FA-90D7-BF243A18530A}" srcOrd="0" destOrd="0" parTransId="{4C50520F-0B32-468F-9DC4-AC1825EBD46B}" sibTransId="{BCDE1421-B77C-44B5-B31D-1E03D743C3E5}"/>
    <dgm:cxn modelId="{6E45A401-593D-47EF-9D93-2BB7D3269EF4}" type="presOf" srcId="{B89197CA-3950-4479-97D9-4DF025C7A37D}" destId="{4086E1AF-DB18-40BB-9502-9CFBE1153A04}" srcOrd="1" destOrd="0" presId="urn:microsoft.com/office/officeart/2005/8/layout/orgChart1"/>
    <dgm:cxn modelId="{787C0402-34E6-4E6A-BEDC-EA43E923C18B}" type="presOf" srcId="{4C50520F-0B32-468F-9DC4-AC1825EBD46B}" destId="{C76BF9DC-0C0F-4F68-A8DD-F2555CE9BBB0}" srcOrd="0" destOrd="0" presId="urn:microsoft.com/office/officeart/2005/8/layout/orgChart1"/>
    <dgm:cxn modelId="{F5315402-8F63-42A9-82C2-2B2BB6F340AD}" srcId="{ECE05CA1-FECC-4895-865D-FC1BF35A55AD}" destId="{462BB583-CDA6-41D7-A50F-0EDD09EA7F01}" srcOrd="0" destOrd="0" parTransId="{653284EA-A238-4FA7-B070-6702ED7FE49B}" sibTransId="{D1A12353-ACFD-41DF-849A-60D48A9D899A}"/>
    <dgm:cxn modelId="{313ED502-ABF2-4699-832F-3472CFEA7AEB}" type="presOf" srcId="{916FBC30-7067-403B-92F3-59A6F91F5A95}" destId="{701E78FD-E024-4525-B669-73DFA398BAD2}" srcOrd="0" destOrd="0" presId="urn:microsoft.com/office/officeart/2005/8/layout/orgChart1"/>
    <dgm:cxn modelId="{AF1E2603-C1C1-4677-B2D4-80E9660E6E0B}" type="presOf" srcId="{5B2D06F0-6DAC-4F68-B116-CAABDBC41A3A}" destId="{1D3BE114-9CAF-4F24-941E-FC549EDD9967}" srcOrd="0" destOrd="0" presId="urn:microsoft.com/office/officeart/2005/8/layout/orgChart1"/>
    <dgm:cxn modelId="{0BA21E05-AD07-404D-8D75-5B882FE355DA}" type="presOf" srcId="{F0B4B976-F9CB-45A0-82D9-46FB7704C86E}" destId="{6FB0C7E7-DD37-428F-B369-47F70DD53E22}" srcOrd="0" destOrd="0" presId="urn:microsoft.com/office/officeart/2005/8/layout/orgChart1"/>
    <dgm:cxn modelId="{8F39A605-8B8B-44A1-824A-606220AD4670}" type="presOf" srcId="{AB08025E-AE98-47FA-90D7-BF243A18530A}" destId="{6417A434-E127-4381-A8FB-D99ABAE10FB1}" srcOrd="0" destOrd="0" presId="urn:microsoft.com/office/officeart/2005/8/layout/orgChart1"/>
    <dgm:cxn modelId="{026A3606-1DCF-4409-A310-962470BFA6AE}" srcId="{B89197CA-3950-4479-97D9-4DF025C7A37D}" destId="{14974429-9007-4B47-8F90-DA66F22F7BA8}" srcOrd="1" destOrd="0" parTransId="{903506F4-F12D-4EF8-8989-F201031AC869}" sibTransId="{E9E92D20-6F23-4228-B84E-312630738CEE}"/>
    <dgm:cxn modelId="{BF5BF308-0BC9-4DA8-91A3-470C550FDDE6}" srcId="{B89197CA-3950-4479-97D9-4DF025C7A37D}" destId="{ECE05CA1-FECC-4895-865D-FC1BF35A55AD}" srcOrd="7" destOrd="0" parTransId="{F0745E7B-4315-4CBF-BF65-B71C3C51455A}" sibTransId="{5EE77901-9DD4-47DB-933E-2BEA7DAE2AA5}"/>
    <dgm:cxn modelId="{0D8A2A09-9976-499E-BE10-0ABB9D1F4FCB}" type="presOf" srcId="{AA9D199A-1015-4DF2-A99B-C037B3C5E9AF}" destId="{0BF7CC3E-3471-4C47-92FE-85DA01E908E8}" srcOrd="1" destOrd="0" presId="urn:microsoft.com/office/officeart/2005/8/layout/orgChart1"/>
    <dgm:cxn modelId="{EB859009-34B8-44FE-ABDD-5818E71BA45E}" type="presOf" srcId="{6E732E1E-22EA-46E5-BA98-96C3BCBD9099}" destId="{ED5F4247-9E4A-4F82-87DC-88F60B29B5D6}" srcOrd="0" destOrd="0" presId="urn:microsoft.com/office/officeart/2005/8/layout/orgChart1"/>
    <dgm:cxn modelId="{03EEF40A-830D-42B2-BAB4-4807FC7EB091}" type="presOf" srcId="{87FF0826-5968-4557-83A0-88F894196080}" destId="{0A22C553-BB9C-448E-9A72-1F13D2E8F1A2}" srcOrd="1" destOrd="0" presId="urn:microsoft.com/office/officeart/2005/8/layout/orgChart1"/>
    <dgm:cxn modelId="{1047440C-16C3-4C02-963C-4E4AEAA2B8EB}" type="presOf" srcId="{5484BED4-6C66-472F-AECA-A571FDF0404A}" destId="{2904DF96-8F6D-4B1C-B4AC-71E466B51424}" srcOrd="0" destOrd="0" presId="urn:microsoft.com/office/officeart/2005/8/layout/orgChart1"/>
    <dgm:cxn modelId="{6F55CC0C-EECC-461E-BEDE-9305E8F12335}" type="presOf" srcId="{D98F1D84-473E-437C-A1AF-DA476C3D787C}" destId="{1EBE2991-F1A1-4116-BFAF-F6AFB9FC5743}" srcOrd="0" destOrd="0" presId="urn:microsoft.com/office/officeart/2005/8/layout/orgChart1"/>
    <dgm:cxn modelId="{991BB311-92D5-4296-B7B4-E18223431B83}" type="presOf" srcId="{05A09D57-4776-4486-86EC-22BAEB960DF3}" destId="{5CCF4937-13CA-4CAC-871F-48586CEA3169}" srcOrd="0" destOrd="0" presId="urn:microsoft.com/office/officeart/2005/8/layout/orgChart1"/>
    <dgm:cxn modelId="{BB710512-2F99-4C99-A8FD-BE4E64A3E0C0}" type="presOf" srcId="{9F75FDB7-CCB6-48DB-AB25-60D26234A3A6}" destId="{21F36C79-EDB1-457B-995E-6CA0AE88B01F}" srcOrd="1" destOrd="0" presId="urn:microsoft.com/office/officeart/2005/8/layout/orgChart1"/>
    <dgm:cxn modelId="{BC1F4D12-AA5A-4BA3-951C-E20D156C99DD}" srcId="{14974429-9007-4B47-8F90-DA66F22F7BA8}" destId="{C8140346-DE5E-4D3A-9E5A-DDB4809F0FBB}" srcOrd="2" destOrd="0" parTransId="{09252EA0-A2CF-4F82-B333-30E9897AC8B7}" sibTransId="{4B8A07D8-C398-4678-BC33-7AF39AE6C03A}"/>
    <dgm:cxn modelId="{6DDAFE13-981F-443E-ACF6-C46DDF3AB318}" type="presOf" srcId="{BDD76FBD-A35A-4089-BAB8-3F488A0BFC44}" destId="{D9841321-90FB-4414-A6C3-D40C862D9ACE}" srcOrd="0" destOrd="0" presId="urn:microsoft.com/office/officeart/2005/8/layout/orgChart1"/>
    <dgm:cxn modelId="{2A758B15-EE36-44B6-BF5F-CC7FE82567BA}" srcId="{099D9758-9227-4F50-AFA3-E77D39128866}" destId="{4CDB4853-00CD-40B1-B1B9-91361D088967}" srcOrd="0" destOrd="0" parTransId="{32A2FD0F-2BE0-47A2-A23A-F7C0EB3E720A}" sibTransId="{2180C895-6209-4FF8-8C6A-7082FDF00334}"/>
    <dgm:cxn modelId="{E471CF15-54B8-4C4A-871D-A0E356296629}" type="presOf" srcId="{C8140346-DE5E-4D3A-9E5A-DDB4809F0FBB}" destId="{6C835562-675D-4721-9002-38AA768A4C66}" srcOrd="1" destOrd="0" presId="urn:microsoft.com/office/officeart/2005/8/layout/orgChart1"/>
    <dgm:cxn modelId="{CB594F18-4959-4180-8DF9-A67268BFBBB0}" srcId="{05A09D57-4776-4486-86EC-22BAEB960DF3}" destId="{F0B4B976-F9CB-45A0-82D9-46FB7704C86E}" srcOrd="4" destOrd="0" parTransId="{BDD76FBD-A35A-4089-BAB8-3F488A0BFC44}" sibTransId="{414D1756-970D-4675-B0B8-21456B37FB80}"/>
    <dgm:cxn modelId="{47BCAE19-6273-4B74-A98C-6C5EC75017EF}" type="presOf" srcId="{EC86FF21-2CD7-428E-8272-F1FAEE2DECCC}" destId="{27ED8E44-7CEC-44BD-9EBF-C97C8661CB2B}" srcOrd="0" destOrd="0" presId="urn:microsoft.com/office/officeart/2005/8/layout/orgChart1"/>
    <dgm:cxn modelId="{7AC6071A-A89D-4F07-AF04-7B4B4DCCFE17}" type="presOf" srcId="{0234C2E1-B03B-4903-80B7-C358B123FC0C}" destId="{15902732-453F-47F3-AD8C-4296C1577929}" srcOrd="0" destOrd="0" presId="urn:microsoft.com/office/officeart/2005/8/layout/orgChart1"/>
    <dgm:cxn modelId="{D7CAC01A-C905-4721-A904-F9D19081BEE3}" type="presOf" srcId="{FAF13105-88FA-41D3-BA34-C50642B2A9FF}" destId="{9233D956-3C8B-47D0-820B-F34D4D2FA03C}" srcOrd="0" destOrd="0" presId="urn:microsoft.com/office/officeart/2005/8/layout/orgChart1"/>
    <dgm:cxn modelId="{F91B4E1B-12ED-402F-93C5-E8673A001C85}" type="presOf" srcId="{099D9758-9227-4F50-AFA3-E77D39128866}" destId="{3EDE8307-6AB5-43CE-B964-A139C30E71B6}" srcOrd="1" destOrd="0" presId="urn:microsoft.com/office/officeart/2005/8/layout/orgChart1"/>
    <dgm:cxn modelId="{040B6D21-2582-4700-AC04-DE7A1BB3587F}" type="presOf" srcId="{011FB706-4E06-49FA-99D8-ED59D36787D3}" destId="{322DDB17-88B7-4B6B-930F-39A69D3DDEFD}" srcOrd="0" destOrd="0" presId="urn:microsoft.com/office/officeart/2005/8/layout/orgChart1"/>
    <dgm:cxn modelId="{314D7726-B4DB-45E9-A397-DA43B5A85A57}" srcId="{05A09D57-4776-4486-86EC-22BAEB960DF3}" destId="{146BD55D-B163-4626-A026-2712834C8F2E}" srcOrd="0" destOrd="0" parTransId="{4D3358D5-9533-43A0-BC93-B8BEA02CBF3B}" sibTransId="{1134DAEE-33CD-403F-93FC-134090C6748F}"/>
    <dgm:cxn modelId="{E81AC226-8702-4216-8BDE-33FD083ED862}" type="presOf" srcId="{05A09D57-4776-4486-86EC-22BAEB960DF3}" destId="{0E723B1E-20FD-449F-9947-13A93EE9B778}" srcOrd="1" destOrd="0" presId="urn:microsoft.com/office/officeart/2005/8/layout/orgChart1"/>
    <dgm:cxn modelId="{9BC22427-1EB8-4636-B1D9-4630B9EA0C04}" srcId="{DB5F58A5-39F8-4772-B2B3-5E2C291DAC9A}" destId="{E2B94684-EF33-4A7F-BE37-DD577B6053B9}" srcOrd="1" destOrd="0" parTransId="{A9D32481-52B3-4B2B-BCDC-397592FA05B7}" sibTransId="{F9889128-FC18-4306-B341-CF76F0B6BB25}"/>
    <dgm:cxn modelId="{3E6C7728-1008-41FB-AF76-2C2EF9C6B6C1}" type="presOf" srcId="{77D96C05-656B-4D23-B4EF-66B3EE0AEACF}" destId="{1F55E1AD-038A-4BB4-9376-E9E9310D331C}" srcOrd="1" destOrd="0" presId="urn:microsoft.com/office/officeart/2005/8/layout/orgChart1"/>
    <dgm:cxn modelId="{62139D29-94CC-4195-BFF8-FF634E245FE9}" type="presOf" srcId="{956B6C0E-EE4C-4467-AFD5-8DA80FA712CB}" destId="{C28318F1-2A8C-4D7B-AA40-CA0E48C6A681}" srcOrd="1" destOrd="0" presId="urn:microsoft.com/office/officeart/2005/8/layout/orgChart1"/>
    <dgm:cxn modelId="{9FEC0F2A-2BF4-41D1-A9AA-0F4927F5BF78}" type="presOf" srcId="{FB6F95FE-303D-41DC-BB6F-1A9EAF84E354}" destId="{5B650659-57E2-423A-A2E9-3C0A6D7341AA}" srcOrd="1" destOrd="0" presId="urn:microsoft.com/office/officeart/2005/8/layout/orgChart1"/>
    <dgm:cxn modelId="{F3A91C2B-8DCF-4999-9E9D-9D2206A740C0}" type="presOf" srcId="{470E0D38-3A63-4E1B-969B-B45CD439D8EB}" destId="{988D9240-FC94-4BD1-A30C-FA2B10F17543}" srcOrd="1" destOrd="0" presId="urn:microsoft.com/office/officeart/2005/8/layout/orgChart1"/>
    <dgm:cxn modelId="{61835A2C-FB53-41BA-8153-48A0DF759CFF}" type="presOf" srcId="{32A2FD0F-2BE0-47A2-A23A-F7C0EB3E720A}" destId="{72FDBD42-E8BD-486A-A696-E9DE4F801438}" srcOrd="0" destOrd="0" presId="urn:microsoft.com/office/officeart/2005/8/layout/orgChart1"/>
    <dgm:cxn modelId="{E450142D-CD9C-4EEA-B300-4BCDAD70721D}" type="presOf" srcId="{5912989B-F30A-459D-9D17-1944E045B777}" destId="{4CAEE4A3-8F11-44C7-BDED-6877CC167B6A}" srcOrd="0" destOrd="0" presId="urn:microsoft.com/office/officeart/2005/8/layout/orgChart1"/>
    <dgm:cxn modelId="{6C1B292F-BDB6-4B92-AE11-6AC3F9BE2A79}" srcId="{C15155A2-D6ED-4A48-A8B7-8CD423ED5330}" destId="{D4CD7847-B9F1-468D-B753-458D3481368E}" srcOrd="0" destOrd="0" parTransId="{C2D32B62-C28C-4B73-9AAD-126586BDAC64}" sibTransId="{008CC17F-371E-40B3-B9FB-E6A0D9BA3D46}"/>
    <dgm:cxn modelId="{91EBB12F-98DD-499A-87A6-1C76856CBAC0}" type="presOf" srcId="{23760A96-5258-4655-9B6C-7B5CC4BEEB77}" destId="{13E913DE-E16E-4926-8C2D-AD35646A5D5A}" srcOrd="0" destOrd="0" presId="urn:microsoft.com/office/officeart/2005/8/layout/orgChart1"/>
    <dgm:cxn modelId="{4B79B331-83AE-4EC7-B9D1-D9C67981B656}" srcId="{146BD55D-B163-4626-A026-2712834C8F2E}" destId="{F1B21FD0-FDE1-4A0E-B62C-921CFCB0D6B7}" srcOrd="5" destOrd="0" parTransId="{E317C20E-2BD2-4422-BBBE-0E4A3902D978}" sibTransId="{9252FA89-39BE-4FDD-B887-76B707A445CB}"/>
    <dgm:cxn modelId="{F378CC32-1596-4A14-8D2B-4AE071AE2D79}" type="presOf" srcId="{806CAA2F-25AE-463C-AFAF-6909D4D4AC06}" destId="{48F75B04-D23B-4C52-B889-37F906AEE4C6}" srcOrd="0" destOrd="0" presId="urn:microsoft.com/office/officeart/2005/8/layout/orgChart1"/>
    <dgm:cxn modelId="{9F149133-83A2-4365-B293-C5B3F1C53E88}" type="presOf" srcId="{5E4B7DE2-D46C-4B9F-82BC-F2ADCA147AEC}" destId="{8F4F4679-D89B-41AF-8E1C-18B8A5290242}" srcOrd="1" destOrd="0" presId="urn:microsoft.com/office/officeart/2005/8/layout/orgChart1"/>
    <dgm:cxn modelId="{C9AA0B34-C8B3-48D9-B6B6-A6D64B2B279C}" type="presOf" srcId="{085BC693-BD56-44D8-8419-1C745B41727A}" destId="{FDCDB6C2-0F57-4308-B717-78BDF19CCAC2}" srcOrd="0" destOrd="0" presId="urn:microsoft.com/office/officeart/2005/8/layout/orgChart1"/>
    <dgm:cxn modelId="{C4CEC134-A475-40D2-A65C-8C5C6196F03B}" type="presOf" srcId="{89B40B94-CB95-46AB-B7C5-8D4E26D3265E}" destId="{BA4855A9-7CB4-4C37-B041-855B6796F9C9}" srcOrd="0" destOrd="0" presId="urn:microsoft.com/office/officeart/2005/8/layout/orgChart1"/>
    <dgm:cxn modelId="{68728636-0D12-40D5-AEF3-B1CA359260A6}" type="presOf" srcId="{D2A61279-07CC-4FCC-B9BA-7D487956D7E1}" destId="{1FB0D8C9-5918-4835-9D33-9BA3F13ECD3C}" srcOrd="0" destOrd="0" presId="urn:microsoft.com/office/officeart/2005/8/layout/orgChart1"/>
    <dgm:cxn modelId="{F35FBC38-1309-43A8-8414-5AADDA5833BE}" type="presOf" srcId="{653284EA-A238-4FA7-B070-6702ED7FE49B}" destId="{69040EF7-692B-4B0A-96F2-A3BAD94340ED}" srcOrd="0" destOrd="0" presId="urn:microsoft.com/office/officeart/2005/8/layout/orgChart1"/>
    <dgm:cxn modelId="{D896E438-57B9-4390-85BE-D2DA741A5E0E}" type="presOf" srcId="{C2F10190-2CAC-4F17-B7DC-167BC73F075C}" destId="{C42AA00A-C86E-4128-920D-99CA50C58B4C}" srcOrd="0" destOrd="0" presId="urn:microsoft.com/office/officeart/2005/8/layout/orgChart1"/>
    <dgm:cxn modelId="{D1A1163A-D11F-4AB0-9A83-77489D4B11D6}" type="presOf" srcId="{63A3D120-A1D7-43C6-BF4B-454B356D284D}" destId="{6E80D160-8655-4951-B546-8BBF1975CE5C}" srcOrd="0" destOrd="0" presId="urn:microsoft.com/office/officeart/2005/8/layout/orgChart1"/>
    <dgm:cxn modelId="{5561203A-CF5B-4D37-85B7-0E90F01D4E69}" type="presOf" srcId="{146BD55D-B163-4626-A026-2712834C8F2E}" destId="{5D8C4709-0F6C-4E2D-A918-77776CA4EFFB}" srcOrd="1" destOrd="0" presId="urn:microsoft.com/office/officeart/2005/8/layout/orgChart1"/>
    <dgm:cxn modelId="{EB34E73B-3E27-4236-A2C6-B75CF5CBE138}" srcId="{ECE05CA1-FECC-4895-865D-FC1BF35A55AD}" destId="{806CAA2F-25AE-463C-AFAF-6909D4D4AC06}" srcOrd="1" destOrd="0" parTransId="{37A7BC15-9C06-4F04-B3BD-A699F4C1F44C}" sibTransId="{DA51FCDE-307E-456F-81C3-5C161AD21F08}"/>
    <dgm:cxn modelId="{D56A483C-28A6-4AEF-931E-CED947393CEB}" type="presOf" srcId="{D98F1D84-473E-437C-A1AF-DA476C3D787C}" destId="{18450BE5-9D34-450C-B30D-221D258B2AB6}" srcOrd="1" destOrd="0" presId="urn:microsoft.com/office/officeart/2005/8/layout/orgChart1"/>
    <dgm:cxn modelId="{852C693C-E500-48B2-BC2E-CD458EE1F55B}" type="presOf" srcId="{45678449-BAA4-4A59-B17B-DCC5917B7455}" destId="{431429CF-19F5-4255-8417-C0B5FB488E13}" srcOrd="0" destOrd="0" presId="urn:microsoft.com/office/officeart/2005/8/layout/orgChart1"/>
    <dgm:cxn modelId="{F51C4E3C-4F23-4472-A857-28950D661925}" srcId="{09F617DA-C9C8-4F56-9D5C-89212A5354E7}" destId="{EFA70DF6-5328-45BB-AD23-5CA2F91BB271}" srcOrd="3" destOrd="0" parTransId="{4D795599-66FE-4BC9-808A-083C2DB46B0E}" sibTransId="{3E892156-7F93-443A-915E-D84AC945BAA9}"/>
    <dgm:cxn modelId="{AF97AA3C-889F-4B99-8AB8-F4D40AE2AD35}" type="presOf" srcId="{84D92804-B04C-484C-804D-7AB82DCEAA8F}" destId="{07E00503-7589-425B-BD71-8E6F546779AC}" srcOrd="0" destOrd="0" presId="urn:microsoft.com/office/officeart/2005/8/layout/orgChart1"/>
    <dgm:cxn modelId="{71796C3F-3820-460F-9F1F-1541B0B6D7D7}" type="presOf" srcId="{F2B3168A-D2DE-47B4-9453-431DDBEFE3C5}" destId="{77BC15A4-4260-403A-95AC-59F52EEBF8FE}" srcOrd="0" destOrd="0" presId="urn:microsoft.com/office/officeart/2005/8/layout/orgChart1"/>
    <dgm:cxn modelId="{7174F75E-F27D-4EE3-A06A-4E9F3423AEE9}" srcId="{B89197CA-3950-4479-97D9-4DF025C7A37D}" destId="{71138ECE-0308-4EEE-B338-6479AA9FF7E5}" srcOrd="6" destOrd="0" parTransId="{2FC0E0E5-30BA-4A3B-91CD-8BF63EF9B1E0}" sibTransId="{2C2B3A35-5365-4FD9-8803-5DBD62D62709}"/>
    <dgm:cxn modelId="{87289960-E846-43B1-BE26-420B7A05268B}" type="presOf" srcId="{C2D32B62-C28C-4B73-9AAD-126586BDAC64}" destId="{E5997E3D-3C53-4649-8907-DFA601DFA3D4}" srcOrd="0" destOrd="0" presId="urn:microsoft.com/office/officeart/2005/8/layout/orgChart1"/>
    <dgm:cxn modelId="{B68C8861-407D-4510-BB7C-58536255A553}" type="presOf" srcId="{903506F4-F12D-4EF8-8989-F201031AC869}" destId="{17290BF1-74DE-4876-9947-20720CBAE6BC}" srcOrd="0" destOrd="0" presId="urn:microsoft.com/office/officeart/2005/8/layout/orgChart1"/>
    <dgm:cxn modelId="{4944FA41-0F31-42A3-BC55-6E81131FA038}" type="presOf" srcId="{A9D32481-52B3-4B2B-BCDC-397592FA05B7}" destId="{BFBF2FDF-8D56-46B5-AB4C-F9B619C99DBB}" srcOrd="0" destOrd="0" presId="urn:microsoft.com/office/officeart/2005/8/layout/orgChart1"/>
    <dgm:cxn modelId="{D1C2B043-69CC-4FAB-97C6-CA4469546BB7}" srcId="{729F44D3-3EED-4887-A4E7-4C9B76E7CD21}" destId="{9F75FDB7-CCB6-48DB-AB25-60D26234A3A6}" srcOrd="0" destOrd="0" parTransId="{A04910F9-36D1-415B-A51A-C7BA73208883}" sibTransId="{804FFF90-1BBA-4E8D-94A4-23BA080567FF}"/>
    <dgm:cxn modelId="{2AE8C343-47F6-4E04-826E-A46C6CFB0146}" type="presOf" srcId="{36B7410C-9F67-491E-A043-8C490F578EA7}" destId="{F603D6E2-6644-4320-B7D9-326F993EA622}" srcOrd="1" destOrd="0" presId="urn:microsoft.com/office/officeart/2005/8/layout/orgChart1"/>
    <dgm:cxn modelId="{F0246D64-6106-4C20-BD19-0CEF6696D225}" type="presOf" srcId="{F1B21FD0-FDE1-4A0E-B62C-921CFCB0D6B7}" destId="{9AAFC432-69C7-4094-9224-162FA008DB4C}" srcOrd="0" destOrd="0" presId="urn:microsoft.com/office/officeart/2005/8/layout/orgChart1"/>
    <dgm:cxn modelId="{DCDC8764-73B1-43CC-85E4-A055CC661BB2}" type="presOf" srcId="{B000DF86-9667-4499-85E2-6E3ACB2AD623}" destId="{E27AE1B2-EE04-48B2-B591-48FB206385C3}" srcOrd="0" destOrd="0" presId="urn:microsoft.com/office/officeart/2005/8/layout/orgChart1"/>
    <dgm:cxn modelId="{3233AD44-9F29-4085-9F06-C5D80363F72A}" type="presOf" srcId="{B3036074-032A-4D66-A35C-D90B3C7D2316}" destId="{2888478C-3DBA-48D4-BA4D-A11875A32BA9}" srcOrd="1" destOrd="0" presId="urn:microsoft.com/office/officeart/2005/8/layout/orgChart1"/>
    <dgm:cxn modelId="{A4CB7865-4EEB-4DAB-97D3-4C4F5074BB57}" srcId="{E0CFDA3C-E6F2-4281-A779-1161B6EB452B}" destId="{FB6F95FE-303D-41DC-BB6F-1A9EAF84E354}" srcOrd="0" destOrd="0" parTransId="{56E6461C-3AB1-4CBE-87C2-1B9CF27E098C}" sibTransId="{50054E77-BDB7-4171-9B76-B70B484F4E1C}"/>
    <dgm:cxn modelId="{360EF865-1F7C-4A60-8859-EBED75003177}" type="presOf" srcId="{14974429-9007-4B47-8F90-DA66F22F7BA8}" destId="{1FC7E6CC-E861-4EC6-8F71-836B81F401C0}" srcOrd="0" destOrd="0" presId="urn:microsoft.com/office/officeart/2005/8/layout/orgChart1"/>
    <dgm:cxn modelId="{23286247-0EA8-4480-8D6F-38AC5E754AAA}" type="presOf" srcId="{AAD62A2F-91A3-42BD-832C-60FCFC2297B9}" destId="{A36A5EE1-1CD2-4D86-AFD2-4FC6C117384B}" srcOrd="0" destOrd="0" presId="urn:microsoft.com/office/officeart/2005/8/layout/orgChart1"/>
    <dgm:cxn modelId="{1E81E867-1AA2-4260-A9A8-A9D75310B30F}" type="presOf" srcId="{F8B72580-FE48-42A4-A71C-B3D668EB82AE}" destId="{D6DB85F0-03EE-4FEF-A0B8-41A7B7CE4439}" srcOrd="0" destOrd="0" presId="urn:microsoft.com/office/officeart/2005/8/layout/orgChart1"/>
    <dgm:cxn modelId="{12CD6F48-6658-4082-8C03-D3C21BB49AC1}" srcId="{9F75FDB7-CCB6-48DB-AB25-60D26234A3A6}" destId="{916FBC30-7067-403B-92F3-59A6F91F5A95}" srcOrd="0" destOrd="0" parTransId="{FAF13105-88FA-41D3-BA34-C50642B2A9FF}" sibTransId="{5CE2767E-8F10-4867-BB15-DD4F2A315D81}"/>
    <dgm:cxn modelId="{FF5C7749-A34E-4526-ADD4-116AC73835DD}" type="presOf" srcId="{5F97EC5F-3A5B-4C86-AFA4-0353731F914F}" destId="{10AF3658-B16D-4A5E-AD6C-82801B92ABD9}" srcOrd="0" destOrd="0" presId="urn:microsoft.com/office/officeart/2005/8/layout/orgChart1"/>
    <dgm:cxn modelId="{C91A456A-C220-41D0-9672-7FD646B59948}" type="presOf" srcId="{E2B94684-EF33-4A7F-BE37-DD577B6053B9}" destId="{63D7BDDE-375D-47A0-97DE-62BFD18F28D8}" srcOrd="0" destOrd="0" presId="urn:microsoft.com/office/officeart/2005/8/layout/orgChart1"/>
    <dgm:cxn modelId="{3C154F4A-15BB-41E2-BBB3-76C2418F473B}" type="presOf" srcId="{B3036074-032A-4D66-A35C-D90B3C7D2316}" destId="{A6E30619-0F03-436E-AA43-CEDFBBC815EA}" srcOrd="0" destOrd="0" presId="urn:microsoft.com/office/officeart/2005/8/layout/orgChart1"/>
    <dgm:cxn modelId="{8C1BEE6A-9A43-40D2-9281-C354F6DDA891}" srcId="{E0CFDA3C-E6F2-4281-A779-1161B6EB452B}" destId="{FFAE4A97-4BD6-4B3B-AC35-6B096179710C}" srcOrd="1" destOrd="0" parTransId="{BA53C45E-5EA8-4320-9526-A7832BAF30BB}" sibTransId="{0EB36312-B95B-4311-B52E-0E7810091C4C}"/>
    <dgm:cxn modelId="{E41AFA6B-3B59-433E-892C-C10EF14ED602}" type="presOf" srcId="{5EC172B5-3F75-4911-A7CB-45EDAFCFE484}" destId="{39E5A199-F07B-4B32-810B-4897DD530B9D}" srcOrd="0" destOrd="0" presId="urn:microsoft.com/office/officeart/2005/8/layout/orgChart1"/>
    <dgm:cxn modelId="{63DC406E-42B8-4BD6-BE4F-B8C4A1737FE7}" type="presOf" srcId="{87B76848-A8BD-4233-B7C0-ED26B33EFB4C}" destId="{3F43B8DA-3BBA-4A18-B404-0E0804A8844D}" srcOrd="1" destOrd="0" presId="urn:microsoft.com/office/officeart/2005/8/layout/orgChart1"/>
    <dgm:cxn modelId="{7D0A924E-6EE9-4D1F-AED2-B9C10617920B}" type="presOf" srcId="{D499B8BC-25C4-4C5F-8DE8-032FB5AF8A01}" destId="{FBEF3359-DAEA-41DE-960F-95ADA7E2299B}" srcOrd="0" destOrd="0" presId="urn:microsoft.com/office/officeart/2005/8/layout/orgChart1"/>
    <dgm:cxn modelId="{5D5D2250-85E7-4BC2-830D-4B6713FF4BD5}" type="presOf" srcId="{71138ECE-0308-4EEE-B338-6479AA9FF7E5}" destId="{18B2604C-B6D4-4549-AE79-6FB337BA287C}" srcOrd="1" destOrd="0" presId="urn:microsoft.com/office/officeart/2005/8/layout/orgChart1"/>
    <dgm:cxn modelId="{2F178B50-5678-4FA1-8306-211457862C81}" type="presOf" srcId="{95A9E1C5-B4CC-4A24-9C92-6022461D02E7}" destId="{7747F27D-DC06-45C6-BDA1-6FC216FCA1AD}" srcOrd="0" destOrd="0" presId="urn:microsoft.com/office/officeart/2005/8/layout/orgChart1"/>
    <dgm:cxn modelId="{BDEC8071-7DD6-4A36-BB6B-ECCA6B5700E5}" type="presOf" srcId="{CF09F79E-65B9-4377-9F9C-A8ADF739778D}" destId="{36990F20-9DDB-4F2F-8410-5F756BC21B90}" srcOrd="0" destOrd="0" presId="urn:microsoft.com/office/officeart/2005/8/layout/orgChart1"/>
    <dgm:cxn modelId="{647AE771-E9D7-4320-8B8E-69750B01C9ED}" type="presOf" srcId="{DA3BFD2B-B705-46B9-96B0-304D4AC42DAD}" destId="{A990E082-0D63-4A4B-8069-0FC58D51E14A}" srcOrd="0" destOrd="0" presId="urn:microsoft.com/office/officeart/2005/8/layout/orgChart1"/>
    <dgm:cxn modelId="{5AFB9172-794F-4897-A700-C77786118720}" type="presOf" srcId="{956B6C0E-EE4C-4467-AFD5-8DA80FA712CB}" destId="{77867DD9-7940-4780-AC51-93C11AF446EC}" srcOrd="0" destOrd="0" presId="urn:microsoft.com/office/officeart/2005/8/layout/orgChart1"/>
    <dgm:cxn modelId="{C6F9FC72-28CF-44A7-910B-E76E1D89A350}" srcId="{09F617DA-C9C8-4F56-9D5C-89212A5354E7}" destId="{085BC693-BD56-44D8-8419-1C745B41727A}" srcOrd="2" destOrd="0" parTransId="{C6D2D830-B603-4F30-886D-578FF0788E4C}" sibTransId="{64E5B267-6FA7-48E1-B877-558D7B360B43}"/>
    <dgm:cxn modelId="{66139C74-D6DF-43E8-A6E4-DA3AD5A2E83C}" type="presOf" srcId="{24F98062-0DA1-4518-84B8-7DE855A15A30}" destId="{4920E279-E3CD-4241-AA55-CFDEE884B4B0}" srcOrd="0" destOrd="0" presId="urn:microsoft.com/office/officeart/2005/8/layout/orgChart1"/>
    <dgm:cxn modelId="{432DB254-0E5C-4C55-90E1-533A7D98CA40}" srcId="{146BD55D-B163-4626-A026-2712834C8F2E}" destId="{5912989B-F30A-459D-9D17-1944E045B777}" srcOrd="0" destOrd="0" parTransId="{CF09F79E-65B9-4377-9F9C-A8ADF739778D}" sibTransId="{B3EED0DA-81E2-4E45-A2E1-F80C11D79A58}"/>
    <dgm:cxn modelId="{5251FA74-0A76-401B-AA4A-D655860C9C9B}" type="presOf" srcId="{470E0D38-3A63-4E1B-969B-B45CD439D8EB}" destId="{6902C452-B236-4DC5-AD1A-70946CD1384F}" srcOrd="0" destOrd="0" presId="urn:microsoft.com/office/officeart/2005/8/layout/orgChart1"/>
    <dgm:cxn modelId="{EE5E0975-E901-4307-8ACA-C71E9DED58D7}" type="presOf" srcId="{AFC3714F-3D6C-437A-8B62-CA193D3EB419}" destId="{6DA0DD92-2E9C-48D1-A8CB-DEAC927F2CEE}" srcOrd="1" destOrd="0" presId="urn:microsoft.com/office/officeart/2005/8/layout/orgChart1"/>
    <dgm:cxn modelId="{31013976-507D-4513-9B43-F232CA4F14A0}" type="presOf" srcId="{036497A8-4A65-4E07-AA8E-CE375C9AA6AA}" destId="{2FBFD64C-F7AF-4CE6-974B-E5DA19395512}" srcOrd="1" destOrd="0" presId="urn:microsoft.com/office/officeart/2005/8/layout/orgChart1"/>
    <dgm:cxn modelId="{8210DE56-0255-4DBD-A618-17CB03FBA967}" srcId="{B89197CA-3950-4479-97D9-4DF025C7A37D}" destId="{099D9758-9227-4F50-AFA3-E77D39128866}" srcOrd="5" destOrd="0" parTransId="{D499B8BC-25C4-4C5F-8DE8-032FB5AF8A01}" sibTransId="{F2FB708B-A0DE-49F0-82CA-CDCDBF68C813}"/>
    <dgm:cxn modelId="{E2113C77-08D7-40A3-8F3A-9892C00A8467}" srcId="{71138ECE-0308-4EEE-B338-6479AA9FF7E5}" destId="{B56E04DE-5108-4DB4-B85D-1C6D28269064}" srcOrd="1" destOrd="0" parTransId="{F2B3168A-D2DE-47B4-9453-431DDBEFE3C5}" sibTransId="{C6163B07-FF9D-48B4-B788-7A2C06D266DF}"/>
    <dgm:cxn modelId="{A4BB7E77-E022-498D-AE30-51281B8C148C}" type="presOf" srcId="{37A7BC15-9C06-4F04-B3BD-A699F4C1F44C}" destId="{09561518-DF65-4D22-9A31-9655D372DACF}" srcOrd="0" destOrd="0" presId="urn:microsoft.com/office/officeart/2005/8/layout/orgChart1"/>
    <dgm:cxn modelId="{AAF50A58-0702-4E64-A558-F13A96412874}" type="presOf" srcId="{806CAA2F-25AE-463C-AFAF-6909D4D4AC06}" destId="{B5A40B37-F36E-439F-8183-2D5C7A128D74}" srcOrd="1" destOrd="0" presId="urn:microsoft.com/office/officeart/2005/8/layout/orgChart1"/>
    <dgm:cxn modelId="{81ED2878-563F-4414-AC07-DAB6634B5B8D}" type="presOf" srcId="{DB5F58A5-39F8-4772-B2B3-5E2C291DAC9A}" destId="{3712CB18-8497-4F31-B8BD-52FC6F727D9B}" srcOrd="1" destOrd="0" presId="urn:microsoft.com/office/officeart/2005/8/layout/orgChart1"/>
    <dgm:cxn modelId="{550D6958-02AA-4569-A51E-F867452FEFC5}" type="presOf" srcId="{C6D2D830-B603-4F30-886D-578FF0788E4C}" destId="{7E33751F-0FF6-4D8F-B8A2-991D932CC748}" srcOrd="0" destOrd="0" presId="urn:microsoft.com/office/officeart/2005/8/layout/orgChart1"/>
    <dgm:cxn modelId="{3B9D1079-E403-4E64-BB2F-260480255982}" srcId="{099D9758-9227-4F50-AFA3-E77D39128866}" destId="{0234C2E1-B03B-4903-80B7-C358B123FC0C}" srcOrd="2" destOrd="0" parTransId="{5F97EC5F-3A5B-4C86-AFA4-0353731F914F}" sibTransId="{FC85FE43-A9BA-44D7-AC83-ECF4B5088555}"/>
    <dgm:cxn modelId="{8C68535A-A874-4233-BD3B-98DDAECE573E}" type="presOf" srcId="{CED3A31F-7EBE-4415-9C70-5BA1B1EF2157}" destId="{09250E06-F6CE-4DF8-9F4A-5C869A93D39E}" srcOrd="0" destOrd="0" presId="urn:microsoft.com/office/officeart/2005/8/layout/orgChart1"/>
    <dgm:cxn modelId="{EA4E557A-5D7D-490F-919E-34465FD00705}" srcId="{09F617DA-C9C8-4F56-9D5C-89212A5354E7}" destId="{D2A61279-07CC-4FCC-B9BA-7D487956D7E1}" srcOrd="0" destOrd="0" parTransId="{5484BED4-6C66-472F-AECA-A571FDF0404A}" sibTransId="{65BCFB51-03E1-41CC-AF07-6C1527C9AC47}"/>
    <dgm:cxn modelId="{BFF3F17B-D07C-4C99-BFA7-25B40A0681CC}" type="presOf" srcId="{C15155A2-D6ED-4A48-A8B7-8CD423ED5330}" destId="{BDDF8FED-78DC-4F4A-9D9E-26613A50A3FB}" srcOrd="1" destOrd="0" presId="urn:microsoft.com/office/officeart/2005/8/layout/orgChart1"/>
    <dgm:cxn modelId="{5C74117D-AF51-4EC1-B23A-2AE415CED132}" type="presOf" srcId="{F0B4B976-F9CB-45A0-82D9-46FB7704C86E}" destId="{E0A6CFFB-600E-4CCE-9C89-BEB1A56D7AAC}" srcOrd="1" destOrd="0" presId="urn:microsoft.com/office/officeart/2005/8/layout/orgChart1"/>
    <dgm:cxn modelId="{D393D57D-3235-4B43-822F-DE6E85A99606}" type="presOf" srcId="{09F617DA-C9C8-4F56-9D5C-89212A5354E7}" destId="{C807D061-92A0-455E-9DA4-25BE6EE45375}" srcOrd="0" destOrd="0" presId="urn:microsoft.com/office/officeart/2005/8/layout/orgChart1"/>
    <dgm:cxn modelId="{E7290B7F-3C76-4296-9498-E34A859E05A9}" srcId="{71138ECE-0308-4EEE-B338-6479AA9FF7E5}" destId="{AA9D199A-1015-4DF2-A99B-C037B3C5E9AF}" srcOrd="2" destOrd="0" parTransId="{5934D49B-B98F-4FCA-9E9E-BCFE5A2218DC}" sibTransId="{E0CD1728-C04F-423D-8545-CB6624ACCA3A}"/>
    <dgm:cxn modelId="{66CA3080-9E4E-48AE-8362-912BAD69A226}" type="presOf" srcId="{996B181D-6EE6-46BD-AC2C-54E33DB663A0}" destId="{B78E91F8-3BB5-4E64-B2BC-FA030D9B87DF}" srcOrd="0" destOrd="0" presId="urn:microsoft.com/office/officeart/2005/8/layout/orgChart1"/>
    <dgm:cxn modelId="{AC18A780-926B-4FA4-86DB-7886524C8179}" type="presOf" srcId="{F649CE27-BA59-4A3D-BC7A-9F4D876124B9}" destId="{21D5E043-6990-4520-A07A-83DC684071F0}" srcOrd="0" destOrd="0" presId="urn:microsoft.com/office/officeart/2005/8/layout/orgChart1"/>
    <dgm:cxn modelId="{47997D82-6D19-47FF-9B4C-425BE7E9F3B5}" srcId="{05A09D57-4776-4486-86EC-22BAEB960DF3}" destId="{729F44D3-3EED-4887-A4E7-4C9B76E7CD21}" srcOrd="2" destOrd="0" parTransId="{AAD62A2F-91A3-42BD-832C-60FCFC2297B9}" sibTransId="{5B617F56-9BED-41E3-9DFF-898D8E7A5A10}"/>
    <dgm:cxn modelId="{A36E7D83-9BF1-44EF-B132-9FB256AC804E}" type="presOf" srcId="{B56E04DE-5108-4DB4-B85D-1C6D28269064}" destId="{F5624A0A-78D9-4C3F-B771-B75A079DB543}" srcOrd="0" destOrd="0" presId="urn:microsoft.com/office/officeart/2005/8/layout/orgChart1"/>
    <dgm:cxn modelId="{91467584-D53E-4A59-BB7C-CBA85E7551F0}" srcId="{14974429-9007-4B47-8F90-DA66F22F7BA8}" destId="{36B7410C-9F67-491E-A043-8C490F578EA7}" srcOrd="1" destOrd="0" parTransId="{54575867-05A0-4AFE-AB22-48043BF2402A}" sibTransId="{7E534260-6491-450D-9871-1EA9D11323B5}"/>
    <dgm:cxn modelId="{5997DA85-9E46-4854-B546-20D1CC2C0088}" srcId="{F0B4B976-F9CB-45A0-82D9-46FB7704C86E}" destId="{BE4E2017-819A-4DE1-ADF2-BD2DF4DF2A82}" srcOrd="1" destOrd="0" parTransId="{24F98062-0DA1-4518-84B8-7DE855A15A30}" sibTransId="{CB0B4E23-913C-4990-A284-8D2CA85779B7}"/>
    <dgm:cxn modelId="{12AC1586-F1A3-4150-9471-1943E6600835}" srcId="{B89197CA-3950-4479-97D9-4DF025C7A37D}" destId="{C15155A2-D6ED-4A48-A8B7-8CD423ED5330}" srcOrd="4" destOrd="0" parTransId="{4B17354C-2E9B-4394-B4CD-C4F496BEAE4C}" sibTransId="{22D3FF5B-D832-4BEA-BC63-688FCED50D06}"/>
    <dgm:cxn modelId="{34F8C187-EEC6-49EE-9A1C-9F8E1A35F2C5}" type="presOf" srcId="{EFA70DF6-5328-45BB-AD23-5CA2F91BB271}" destId="{74B1EFB8-C7D3-4CC7-88FB-7DD3B2D65622}" srcOrd="0" destOrd="0" presId="urn:microsoft.com/office/officeart/2005/8/layout/orgChart1"/>
    <dgm:cxn modelId="{24BC7F89-21F6-4B52-B58D-B10030E1E756}" type="presOf" srcId="{4B17354C-2E9B-4394-B4CD-C4F496BEAE4C}" destId="{673D901E-A7A4-4E9F-A3A6-106F617070ED}" srcOrd="0" destOrd="0" presId="urn:microsoft.com/office/officeart/2005/8/layout/orgChart1"/>
    <dgm:cxn modelId="{3BB65C8A-1B60-4453-8EC8-A9409E33A173}" type="presOf" srcId="{92A6ADB9-C3CC-4453-A382-CF2453D23B9B}" destId="{4120936E-FC50-4378-BB03-91C18BE9C941}" srcOrd="0" destOrd="0" presId="urn:microsoft.com/office/officeart/2005/8/layout/orgChart1"/>
    <dgm:cxn modelId="{42A2988B-F2F7-4694-B37F-7B9285DB4F55}" type="presOf" srcId="{5E4B7DE2-D46C-4B9F-82BC-F2ADCA147AEC}" destId="{F1865730-2CD9-464D-B7C8-203978A0537A}" srcOrd="0" destOrd="0" presId="urn:microsoft.com/office/officeart/2005/8/layout/orgChart1"/>
    <dgm:cxn modelId="{CAB1528C-7B72-4710-A357-3109B4ED9D90}" srcId="{09F617DA-C9C8-4F56-9D5C-89212A5354E7}" destId="{2B262E5C-50FF-4BBA-A5E7-47752BB14C1B}" srcOrd="1" destOrd="0" parTransId="{92A6ADB9-C3CC-4453-A382-CF2453D23B9B}" sibTransId="{18F2FA6C-A365-4893-B2F5-00E261B043E3}"/>
    <dgm:cxn modelId="{38EA0A8D-602B-4A59-B849-B332E14CA396}" srcId="{B89197CA-3950-4479-97D9-4DF025C7A37D}" destId="{77D96C05-656B-4D23-B4EF-66B3EE0AEACF}" srcOrd="2" destOrd="0" parTransId="{23760A96-5258-4655-9B6C-7B5CC4BEEB77}" sibTransId="{2720DA6E-DE3E-45D7-B6AD-BD9C0F00EB3E}"/>
    <dgm:cxn modelId="{58BDEC8D-7574-460A-BEB1-4983144B4FAA}" type="presOf" srcId="{BE4E2017-819A-4DE1-ADF2-BD2DF4DF2A82}" destId="{E4751EDA-944A-4BE4-8D8A-B2820E219C4F}" srcOrd="0" destOrd="0" presId="urn:microsoft.com/office/officeart/2005/8/layout/orgChart1"/>
    <dgm:cxn modelId="{0CBC1A8F-581C-4E99-B4DE-FD2A667347A8}" type="presOf" srcId="{36B7410C-9F67-491E-A043-8C490F578EA7}" destId="{C16FF6DE-A659-43B7-B1BC-874DFCB2E396}" srcOrd="0" destOrd="0" presId="urn:microsoft.com/office/officeart/2005/8/layout/orgChart1"/>
    <dgm:cxn modelId="{258FAB8F-B4E9-47D6-8226-2666F45CC3C1}" type="presOf" srcId="{085BC693-BD56-44D8-8419-1C745B41727A}" destId="{BA15F8F6-97AA-4439-A90C-0F347CBBD8BA}" srcOrd="1" destOrd="0" presId="urn:microsoft.com/office/officeart/2005/8/layout/orgChart1"/>
    <dgm:cxn modelId="{565AB78F-9768-4AB2-922C-662BF550BDD9}" type="presOf" srcId="{916FBC30-7067-403B-92F3-59A6F91F5A95}" destId="{028D2C5C-C353-457F-9C10-778C52400F87}" srcOrd="1" destOrd="0" presId="urn:microsoft.com/office/officeart/2005/8/layout/orgChart1"/>
    <dgm:cxn modelId="{43610D90-9873-4361-9194-BFCB2CDCB0B0}" srcId="{099D9758-9227-4F50-AFA3-E77D39128866}" destId="{A91DE680-2780-44D3-B9D4-3E3583722AEE}" srcOrd="3" destOrd="0" parTransId="{89B40B94-CB95-46AB-B7C5-8D4E26D3265E}" sibTransId="{EBBD4560-C8D5-4B04-98F2-6D03A8122D75}"/>
    <dgm:cxn modelId="{B4BEEC90-E959-4114-B304-1C963CC0A057}" type="presOf" srcId="{BE4E2017-819A-4DE1-ADF2-BD2DF4DF2A82}" destId="{72A33E34-93A6-4B5E-8704-B08E7A7F719D}" srcOrd="1" destOrd="0" presId="urn:microsoft.com/office/officeart/2005/8/layout/orgChart1"/>
    <dgm:cxn modelId="{05DB3C91-F20B-4D66-BC2E-B1756EAC693D}" type="presOf" srcId="{BA53C45E-5EA8-4320-9526-A7832BAF30BB}" destId="{098E9488-7526-4D32-9E9A-AF73F1D01D07}" srcOrd="0" destOrd="0" presId="urn:microsoft.com/office/officeart/2005/8/layout/orgChart1"/>
    <dgm:cxn modelId="{AEA19C91-EEC0-40C0-B507-CBF677CB4BE3}" type="presOf" srcId="{4D3358D5-9533-43A0-BC93-B8BEA02CBF3B}" destId="{ADB4C56D-B6D3-4F43-B409-0593A9A837AB}" srcOrd="0" destOrd="0" presId="urn:microsoft.com/office/officeart/2005/8/layout/orgChart1"/>
    <dgm:cxn modelId="{36B85892-B3FC-4827-9F58-F91770614A6A}" type="presOf" srcId="{2B262E5C-50FF-4BBA-A5E7-47752BB14C1B}" destId="{518FEB11-27A6-4BD8-925D-06F6E684795E}" srcOrd="0" destOrd="0" presId="urn:microsoft.com/office/officeart/2005/8/layout/orgChart1"/>
    <dgm:cxn modelId="{FB9B5F93-2F16-4D19-BD38-C25BCAC192D6}" type="presOf" srcId="{EC86FF21-2CD7-428E-8272-F1FAEE2DECCC}" destId="{F0BAA3BB-5ABA-4A2C-9B78-C6B88294BAE2}" srcOrd="1" destOrd="0" presId="urn:microsoft.com/office/officeart/2005/8/layout/orgChart1"/>
    <dgm:cxn modelId="{60E6DE95-B414-4D92-89D1-1139556708C3}" type="presOf" srcId="{E1A34546-BBA8-4F55-A1B6-BA3F21034C4B}" destId="{574FF492-074A-44B0-893F-E7339B89CA6A}" srcOrd="0" destOrd="0" presId="urn:microsoft.com/office/officeart/2005/8/layout/orgChart1"/>
    <dgm:cxn modelId="{7F9E5A96-92C9-42E0-8C55-762010B85A66}" srcId="{E0CFDA3C-E6F2-4281-A779-1161B6EB452B}" destId="{1202507D-4273-4CC4-9238-1ADAFF3CE5A0}" srcOrd="2" destOrd="0" parTransId="{B000DF86-9667-4499-85E2-6E3ACB2AD623}" sibTransId="{27E6ACE5-9B20-4954-B1FF-3B1A6A7A5C55}"/>
    <dgm:cxn modelId="{747B8396-BB1A-4D9A-BB58-8C6AA6D79059}" type="presOf" srcId="{4D795599-66FE-4BC9-808A-083C2DB46B0E}" destId="{72436ECD-72FA-4DBF-BF41-A49C043E3E6B}" srcOrd="0" destOrd="0" presId="urn:microsoft.com/office/officeart/2005/8/layout/orgChart1"/>
    <dgm:cxn modelId="{EB53FE96-C5A1-4D2E-BE92-ED07085E8E6E}" srcId="{146BD55D-B163-4626-A026-2712834C8F2E}" destId="{F8B72580-FE48-42A4-A71C-B3D668EB82AE}" srcOrd="1" destOrd="0" parTransId="{3A6041B7-F3F7-40CF-85E6-91BE0B9A8767}" sibTransId="{EA2F9206-7A1A-4356-A82E-C3880B0E930D}"/>
    <dgm:cxn modelId="{697C7C97-A832-4F6F-A6FE-11A545D0726C}" type="presOf" srcId="{729F44D3-3EED-4887-A4E7-4C9B76E7CD21}" destId="{6D6C76D9-9BA4-4789-970B-DF1D4DABC7EF}" srcOrd="1" destOrd="0" presId="urn:microsoft.com/office/officeart/2005/8/layout/orgChart1"/>
    <dgm:cxn modelId="{1ED78497-6743-4BCE-B6D3-9BD58AAC81A6}" srcId="{05A09D57-4776-4486-86EC-22BAEB960DF3}" destId="{B89197CA-3950-4479-97D9-4DF025C7A37D}" srcOrd="1" destOrd="0" parTransId="{E979F05C-BC2A-4582-9DD5-1165C4B70913}" sibTransId="{2095E75D-0A11-4269-BA89-6EAD3122D20E}"/>
    <dgm:cxn modelId="{43794698-B851-4572-A62D-37FC43A82EDA}" type="presOf" srcId="{A04910F9-36D1-415B-A51A-C7BA73208883}" destId="{39A3CA81-DFD7-4A5C-A3D3-425081224A8A}" srcOrd="0" destOrd="0" presId="urn:microsoft.com/office/officeart/2005/8/layout/orgChart1"/>
    <dgm:cxn modelId="{BCCFA19D-BE72-4B25-9588-A2256F9A6DFF}" type="presOf" srcId="{B89197CA-3950-4479-97D9-4DF025C7A37D}" destId="{6F9FEA5C-4201-4FAB-A86B-BBFD9BBF3BCC}" srcOrd="0" destOrd="0" presId="urn:microsoft.com/office/officeart/2005/8/layout/orgChart1"/>
    <dgm:cxn modelId="{5B601D9E-A1E5-4B1E-9628-C8ECB8BDB8D5}" type="presOf" srcId="{3A6041B7-F3F7-40CF-85E6-91BE0B9A8767}" destId="{1728BCF0-98A2-4963-A156-73C167C4E97B}" srcOrd="0" destOrd="0" presId="urn:microsoft.com/office/officeart/2005/8/layout/orgChart1"/>
    <dgm:cxn modelId="{2AED67A1-7645-4E91-AB0B-76FA6E2B88A2}" srcId="{ECE05CA1-FECC-4895-865D-FC1BF35A55AD}" destId="{470E0D38-3A63-4E1B-969B-B45CD439D8EB}" srcOrd="3" destOrd="0" parTransId="{95A9E1C5-B4CC-4A24-9C92-6022461D02E7}" sibTransId="{E2F40982-80A6-4FB1-AC43-9FE35C5B4808}"/>
    <dgm:cxn modelId="{F48708A3-53D7-4A42-930B-14B3FD14CCC7}" type="presOf" srcId="{B14D1AE8-7ECF-49F1-9E58-3F63465E1206}" destId="{6C30041A-E706-4FC3-9E7E-8DE90F3185C7}" srcOrd="0" destOrd="0" presId="urn:microsoft.com/office/officeart/2005/8/layout/orgChart1"/>
    <dgm:cxn modelId="{913494A5-FB3B-4A05-A576-18C26F2C6978}" type="presOf" srcId="{4CDB4853-00CD-40B1-B1B9-91361D088967}" destId="{71977C16-A7D7-43A3-9279-CA6C21503D83}" srcOrd="0" destOrd="0" presId="urn:microsoft.com/office/officeart/2005/8/layout/orgChart1"/>
    <dgm:cxn modelId="{050AD4A6-6A74-4F13-BCE3-463364765A42}" type="presOf" srcId="{729F44D3-3EED-4887-A4E7-4C9B76E7CD21}" destId="{C8861E45-F96C-4423-9B48-A86C0F1A8F90}" srcOrd="0" destOrd="0" presId="urn:microsoft.com/office/officeart/2005/8/layout/orgChart1"/>
    <dgm:cxn modelId="{405239A7-D39E-459C-B6D1-2E0CE723F735}" type="presOf" srcId="{D4CD7847-B9F1-468D-B753-458D3481368E}" destId="{DF3EE0CE-0882-480A-A574-48536CEB41FE}" srcOrd="1" destOrd="0" presId="urn:microsoft.com/office/officeart/2005/8/layout/orgChart1"/>
    <dgm:cxn modelId="{D70B37AA-5F5B-48E2-871A-AD10734D9FA0}" type="presOf" srcId="{223B0344-E5C4-4822-A679-2E4576913A40}" destId="{0FE9EE23-4412-4340-B875-0338C0364726}" srcOrd="1" destOrd="0" presId="urn:microsoft.com/office/officeart/2005/8/layout/orgChart1"/>
    <dgm:cxn modelId="{E6E339AB-793F-4EE2-965B-BB7B92BB599A}" type="presOf" srcId="{45678449-BAA4-4A59-B17B-DCC5917B7455}" destId="{F232066D-A814-4C4C-8D7A-9273C6CAA2B4}" srcOrd="1" destOrd="0" presId="urn:microsoft.com/office/officeart/2005/8/layout/orgChart1"/>
    <dgm:cxn modelId="{E47056AC-E65A-4102-9F1B-57D5BAD9B3E0}" type="presOf" srcId="{D4CD7847-B9F1-468D-B753-458D3481368E}" destId="{1B3B014E-B127-4760-A060-3F898AB01AAF}" srcOrd="0" destOrd="0" presId="urn:microsoft.com/office/officeart/2005/8/layout/orgChart1"/>
    <dgm:cxn modelId="{34E341AF-EF0E-4915-8C64-C426F2E0B295}" type="presOf" srcId="{099D9758-9227-4F50-AFA3-E77D39128866}" destId="{66C5729B-46AC-45DA-AF64-01384F0518BF}" srcOrd="0" destOrd="0" presId="urn:microsoft.com/office/officeart/2005/8/layout/orgChart1"/>
    <dgm:cxn modelId="{53895AAF-93E6-4E3E-942B-D9C2434E5746}" srcId="{F0B4B976-F9CB-45A0-82D9-46FB7704C86E}" destId="{45678449-BAA4-4A59-B17B-DCC5917B7455}" srcOrd="2" destOrd="0" parTransId="{98E3C4DD-1751-4C07-9A00-4A8D2EE62DEE}" sibTransId="{9D0885E6-342F-4B24-ADE4-4BD12C162E79}"/>
    <dgm:cxn modelId="{CC9C59B0-3AA0-4C0A-94D6-7F504D7445AF}" srcId="{F0B4B976-F9CB-45A0-82D9-46FB7704C86E}" destId="{D98F1D84-473E-437C-A1AF-DA476C3D787C}" srcOrd="0" destOrd="0" parTransId="{63A3D120-A1D7-43C6-BF4B-454B356D284D}" sibTransId="{57EB605E-42AA-4D9B-8A90-ED18ACC0D5EF}"/>
    <dgm:cxn modelId="{7EB672B1-AA5E-4734-B1A8-C801185F34B4}" type="presOf" srcId="{462BB583-CDA6-41D7-A50F-0EDD09EA7F01}" destId="{B1D76749-087C-4B17-A915-BF722B8C8279}" srcOrd="1" destOrd="0" presId="urn:microsoft.com/office/officeart/2005/8/layout/orgChart1"/>
    <dgm:cxn modelId="{199F7DB1-5C33-4C68-B96E-937613F352A5}" srcId="{146BD55D-B163-4626-A026-2712834C8F2E}" destId="{036497A8-4A65-4E07-AA8E-CE375C9AA6AA}" srcOrd="4" destOrd="0" parTransId="{A16D10DB-0F66-4302-A86A-5EDEFEF15565}" sibTransId="{81FEB88F-D1DB-47FA-BC56-4807C68AD28B}"/>
    <dgm:cxn modelId="{FE0466B4-A6AA-45FE-A324-EC58443FAA48}" type="presOf" srcId="{F0745E7B-4315-4CBF-BF65-B71C3C51455A}" destId="{B1A3B953-5FA9-41D3-9228-40CCDF7C4A33}" srcOrd="0" destOrd="0" presId="urn:microsoft.com/office/officeart/2005/8/layout/orgChart1"/>
    <dgm:cxn modelId="{EF9F26B5-DD7B-4B83-860D-F9DE0185E92B}" type="presOf" srcId="{6E732E1E-22EA-46E5-BA98-96C3BCBD9099}" destId="{495CA64D-0913-4944-8971-8FB4B1312A11}" srcOrd="1" destOrd="0" presId="urn:microsoft.com/office/officeart/2005/8/layout/orgChart1"/>
    <dgm:cxn modelId="{64B6AEB5-1D12-4979-8BC5-556012672BD6}" srcId="{ECE05CA1-FECC-4895-865D-FC1BF35A55AD}" destId="{5E4B7DE2-D46C-4B9F-82BC-F2ADCA147AEC}" srcOrd="2" destOrd="0" parTransId="{2E2081BC-CE9A-47F3-B19D-485B65015A32}" sibTransId="{EBF681BB-CB7F-4311-871B-9380AF08A66C}"/>
    <dgm:cxn modelId="{66B02AB7-677E-4208-A55F-52802F4737CB}" type="presOf" srcId="{54EBC22F-515C-4328-96B6-52FB8F1C28B7}" destId="{DDAB67D5-5DA3-4BDD-B346-AEFB151F3577}" srcOrd="0" destOrd="0" presId="urn:microsoft.com/office/officeart/2005/8/layout/orgChart1"/>
    <dgm:cxn modelId="{D763B0B8-4877-410D-9C69-380F974E4B7D}" type="presOf" srcId="{EFA70DF6-5328-45BB-AD23-5CA2F91BB271}" destId="{B2CACD76-B638-4A65-9F6A-C5D1B143861F}" srcOrd="1" destOrd="0" presId="urn:microsoft.com/office/officeart/2005/8/layout/orgChart1"/>
    <dgm:cxn modelId="{F27E9EB9-072C-496E-9AE8-004368C4CE3E}" type="presOf" srcId="{FB6F95FE-303D-41DC-BB6F-1A9EAF84E354}" destId="{089F980E-5677-423D-AC4E-EE02BAE077C6}" srcOrd="0" destOrd="0" presId="urn:microsoft.com/office/officeart/2005/8/layout/orgChart1"/>
    <dgm:cxn modelId="{A6F7D9B9-D3F1-42FE-82AE-94121D1627F6}" type="presOf" srcId="{87B76848-A8BD-4233-B7C0-ED26B33EFB4C}" destId="{1C23425B-6EDB-4666-BEB6-38188C54F4BC}" srcOrd="0" destOrd="0" presId="urn:microsoft.com/office/officeart/2005/8/layout/orgChart1"/>
    <dgm:cxn modelId="{30C436BF-E442-4D61-8104-56DE1FA8FD93}" type="presOf" srcId="{71138ECE-0308-4EEE-B338-6479AA9FF7E5}" destId="{3E0F1106-C1CB-4BAA-BA57-5519952FA863}" srcOrd="0" destOrd="0" presId="urn:microsoft.com/office/officeart/2005/8/layout/orgChart1"/>
    <dgm:cxn modelId="{B7B085BF-9CF9-42B6-8145-81D1779B7401}" srcId="{09F617DA-C9C8-4F56-9D5C-89212A5354E7}" destId="{E1A34546-BBA8-4F55-A1B6-BA3F21034C4B}" srcOrd="4" destOrd="0" parTransId="{1745991B-EF3D-4A06-B18D-22359946A0F4}" sibTransId="{33848F15-EE7B-4CEF-AC14-64AB43EAE39B}"/>
    <dgm:cxn modelId="{62A8B3BF-E08A-4CC6-9542-CAA6364AF4B9}" srcId="{9F75FDB7-CCB6-48DB-AB25-60D26234A3A6}" destId="{956B6C0E-EE4C-4467-AFD5-8DA80FA712CB}" srcOrd="2" destOrd="0" parTransId="{5EC172B5-3F75-4911-A7CB-45EDAFCFE484}" sibTransId="{20682929-477C-41B5-B105-C3D136DBF6FD}"/>
    <dgm:cxn modelId="{2185FBC4-6466-4B97-B80F-29438C0D4F0F}" type="presOf" srcId="{CB5DE4A6-7232-436D-BF04-210AF7B2A688}" destId="{143D54A8-0F18-402B-88DB-514F4B508F43}" srcOrd="0" destOrd="0" presId="urn:microsoft.com/office/officeart/2005/8/layout/orgChart1"/>
    <dgm:cxn modelId="{14BED8C6-3F90-4AEC-82DF-DA3C038DA0CD}" type="presOf" srcId="{0234C2E1-B03B-4903-80B7-C358B123FC0C}" destId="{CCAA1FBD-07D2-454B-8A33-02F739F1D065}" srcOrd="1" destOrd="0" presId="urn:microsoft.com/office/officeart/2005/8/layout/orgChart1"/>
    <dgm:cxn modelId="{FCB1D4C7-0C5C-4AC3-B542-F91D70592334}" type="presOf" srcId="{E979F05C-BC2A-4582-9DD5-1165C4B70913}" destId="{D9E1D19D-F040-47D8-A93F-C23A9907DC01}" srcOrd="0" destOrd="0" presId="urn:microsoft.com/office/officeart/2005/8/layout/orgChart1"/>
    <dgm:cxn modelId="{8D9C05C9-9CE9-414B-ADC6-C63B81368E0B}" type="presOf" srcId="{A91DE680-2780-44D3-B9D4-3E3583722AEE}" destId="{4CA66F29-A856-4047-A988-5C835065EAE9}" srcOrd="1" destOrd="0" presId="urn:microsoft.com/office/officeart/2005/8/layout/orgChart1"/>
    <dgm:cxn modelId="{122189C9-547E-4916-B022-15F93E76BB92}" type="presOf" srcId="{1745991B-EF3D-4A06-B18D-22359946A0F4}" destId="{352BD960-CC4A-4A41-AC59-434D9CAF47D3}" srcOrd="0" destOrd="0" presId="urn:microsoft.com/office/officeart/2005/8/layout/orgChart1"/>
    <dgm:cxn modelId="{79E89CC9-9B47-43E2-9ED6-BCC932603604}" type="presOf" srcId="{036497A8-4A65-4E07-AA8E-CE375C9AA6AA}" destId="{EB74AB62-507F-412B-A4FF-FE80D7CBA176}" srcOrd="0" destOrd="0" presId="urn:microsoft.com/office/officeart/2005/8/layout/orgChart1"/>
    <dgm:cxn modelId="{050FEECA-2E4E-4D07-9CE3-077139637120}" type="presOf" srcId="{A91DE680-2780-44D3-B9D4-3E3583722AEE}" destId="{F7A8C446-5D21-4BC1-A58F-898C2BDF6CEB}" srcOrd="0" destOrd="0" presId="urn:microsoft.com/office/officeart/2005/8/layout/orgChart1"/>
    <dgm:cxn modelId="{2B8346CB-6C8A-45D8-A505-2E7EDD6F7C80}" type="presOf" srcId="{DB5F58A5-39F8-4772-B2B3-5E2C291DAC9A}" destId="{5C21BB72-E986-4611-9D7A-FC68F67E0E5A}" srcOrd="0" destOrd="0" presId="urn:microsoft.com/office/officeart/2005/8/layout/orgChart1"/>
    <dgm:cxn modelId="{88BBFCCC-268C-4F01-ADC9-1BF2475ACA6C}" type="presOf" srcId="{14974429-9007-4B47-8F90-DA66F22F7BA8}" destId="{EF4B58E6-D797-44AB-8759-386840B1CB55}" srcOrd="1" destOrd="0" presId="urn:microsoft.com/office/officeart/2005/8/layout/orgChart1"/>
    <dgm:cxn modelId="{B36B03CE-F1F7-49F7-AB69-20516CBFD3E2}" type="presOf" srcId="{AA9D199A-1015-4DF2-A99B-C037B3C5E9AF}" destId="{BCBAEC09-234E-4F1E-A2E1-EE7FCB297D83}" srcOrd="0" destOrd="0" presId="urn:microsoft.com/office/officeart/2005/8/layout/orgChart1"/>
    <dgm:cxn modelId="{233B38D0-5C11-467C-BF47-5C5DEBC2B2A7}" type="presOf" srcId="{F8B72580-FE48-42A4-A71C-B3D668EB82AE}" destId="{686411FC-7C3D-4201-8F23-FCCE5E628871}" srcOrd="1" destOrd="0" presId="urn:microsoft.com/office/officeart/2005/8/layout/orgChart1"/>
    <dgm:cxn modelId="{56A556D0-7D81-4B14-9D0D-2C641E74271F}" type="presOf" srcId="{77D96C05-656B-4D23-B4EF-66B3EE0AEACF}" destId="{76F42AFC-5820-42FC-AABD-710BFCDB253B}" srcOrd="0" destOrd="0" presId="urn:microsoft.com/office/officeart/2005/8/layout/orgChart1"/>
    <dgm:cxn modelId="{39ADCDD1-694F-44CA-A138-E7B3317903FC}" srcId="{146BD55D-B163-4626-A026-2712834C8F2E}" destId="{87B76848-A8BD-4233-B7C0-ED26B33EFB4C}" srcOrd="2" destOrd="0" parTransId="{CED3A31F-7EBE-4415-9C70-5BA1B1EF2157}" sibTransId="{AE138139-B5C1-4E4D-9389-5F48480D646E}"/>
    <dgm:cxn modelId="{04C33DD3-D5E1-40CD-92A5-6E78ABA91A92}" type="presOf" srcId="{2B262E5C-50FF-4BBA-A5E7-47752BB14C1B}" destId="{CE576892-6521-4510-B274-F6DCCF88130F}" srcOrd="1" destOrd="0" presId="urn:microsoft.com/office/officeart/2005/8/layout/orgChart1"/>
    <dgm:cxn modelId="{709265D4-7AF5-4C83-9B78-543E625D70D7}" type="presOf" srcId="{56E6461C-3AB1-4CBE-87C2-1B9CF27E098C}" destId="{CA8ED014-41F5-4204-AD3B-8BF34DA857E7}" srcOrd="0" destOrd="0" presId="urn:microsoft.com/office/officeart/2005/8/layout/orgChart1"/>
    <dgm:cxn modelId="{A77CCCD6-1C2D-4ABF-BA7A-65553E714B74}" type="presOf" srcId="{146BD55D-B163-4626-A026-2712834C8F2E}" destId="{00C356E5-18B1-456D-A3DC-2B7F4A45ED8B}" srcOrd="0" destOrd="0" presId="urn:microsoft.com/office/officeart/2005/8/layout/orgChart1"/>
    <dgm:cxn modelId="{B7F03ED7-1E3B-4ED2-8503-1FDDC60304E9}" type="presOf" srcId="{AB08025E-AE98-47FA-90D7-BF243A18530A}" destId="{F7E5C11F-B225-41B0-ACF0-1148825F8F6A}" srcOrd="1" destOrd="0" presId="urn:microsoft.com/office/officeart/2005/8/layout/orgChart1"/>
    <dgm:cxn modelId="{79AD99D8-DCDC-4D6E-8E49-8EE4F0D822E5}" type="presOf" srcId="{E0CFDA3C-E6F2-4281-A779-1161B6EB452B}" destId="{FFA0BDE1-B457-402D-92CA-846DC1CEEB19}" srcOrd="0" destOrd="0" presId="urn:microsoft.com/office/officeart/2005/8/layout/orgChart1"/>
    <dgm:cxn modelId="{C4D6ECD8-21EC-4751-8EFA-C781D78A9556}" type="presOf" srcId="{E317C20E-2BD2-4422-BBBE-0E4A3902D978}" destId="{A1ABA97C-FF66-4622-9B81-24C97ABFF6C7}" srcOrd="0" destOrd="0" presId="urn:microsoft.com/office/officeart/2005/8/layout/orgChart1"/>
    <dgm:cxn modelId="{53A543D9-7A1F-4803-939B-CD6DF2883445}" type="presOf" srcId="{2FC0E0E5-30BA-4A3B-91CD-8BF63EF9B1E0}" destId="{02D519B9-D079-4DD6-BF45-9C30DDAE7831}" srcOrd="0" destOrd="0" presId="urn:microsoft.com/office/officeart/2005/8/layout/orgChart1"/>
    <dgm:cxn modelId="{A7CD4EDA-C5D0-4AB3-B40B-741854845B25}" type="presOf" srcId="{4CDB4853-00CD-40B1-B1B9-91361D088967}" destId="{8458AE08-85A3-4528-B648-ED1F30376166}" srcOrd="1" destOrd="0" presId="urn:microsoft.com/office/officeart/2005/8/layout/orgChart1"/>
    <dgm:cxn modelId="{5747C0DA-5486-4052-8F24-5EC70D06F033}" type="presOf" srcId="{09252EA0-A2CF-4F82-B333-30E9897AC8B7}" destId="{6212BDC3-FEE3-4351-AD5A-5642F8340950}" srcOrd="0" destOrd="0" presId="urn:microsoft.com/office/officeart/2005/8/layout/orgChart1"/>
    <dgm:cxn modelId="{7A04E1DA-C3AB-4125-8480-4298726F3851}" srcId="{146BD55D-B163-4626-A026-2712834C8F2E}" destId="{223B0344-E5C4-4822-A679-2E4576913A40}" srcOrd="3" destOrd="0" parTransId="{011FB706-4E06-49FA-99D8-ED59D36787D3}" sibTransId="{059F6A1D-77B0-45B5-A5FB-B7E5FE898180}"/>
    <dgm:cxn modelId="{59F501DB-FE7D-46D7-B814-A62FC7B257D3}" type="presOf" srcId="{223B0344-E5C4-4822-A679-2E4576913A40}" destId="{9ACA63C0-DA53-4F31-87CD-232E227204C7}" srcOrd="0" destOrd="0" presId="urn:microsoft.com/office/officeart/2005/8/layout/orgChart1"/>
    <dgm:cxn modelId="{AC72FBDB-1F3E-41D6-986C-9769F735C42D}" type="presOf" srcId="{9F75FDB7-CCB6-48DB-AB25-60D26234A3A6}" destId="{34F6DAD5-EABC-499D-8C81-716033769323}" srcOrd="0" destOrd="0" presId="urn:microsoft.com/office/officeart/2005/8/layout/orgChart1"/>
    <dgm:cxn modelId="{2238B9DC-EB57-49DF-B666-EE017BBDFE6E}" srcId="{B89197CA-3950-4479-97D9-4DF025C7A37D}" destId="{09F617DA-C9C8-4F56-9D5C-89212A5354E7}" srcOrd="0" destOrd="0" parTransId="{CB5DE4A6-7232-436D-BF04-210AF7B2A688}" sibTransId="{FE919ED9-49D8-4F47-AF8B-9B0B2A6BC427}"/>
    <dgm:cxn modelId="{6C43CADE-8C39-4329-BD43-A4D8A9BF9703}" type="presOf" srcId="{C15155A2-D6ED-4A48-A8B7-8CD423ED5330}" destId="{4DB8F17B-4DEE-43CD-824B-CF7BA4680A9E}" srcOrd="0" destOrd="0" presId="urn:microsoft.com/office/officeart/2005/8/layout/orgChart1"/>
    <dgm:cxn modelId="{B30053E0-2DCA-41C7-8071-FDC963137412}" type="presOf" srcId="{87FF0826-5968-4557-83A0-88F894196080}" destId="{5C541450-CA98-460F-8E72-26874511335C}" srcOrd="0" destOrd="0" presId="urn:microsoft.com/office/officeart/2005/8/layout/orgChart1"/>
    <dgm:cxn modelId="{2BDFD5E0-D472-4220-B9C8-2661F1CE89BC}" srcId="{B89197CA-3950-4479-97D9-4DF025C7A37D}" destId="{DB5F58A5-39F8-4772-B2B3-5E2C291DAC9A}" srcOrd="3" destOrd="0" parTransId="{84D92804-B04C-484C-804D-7AB82DCEAA8F}" sibTransId="{7262A34B-18F4-48EF-B40D-420ECD244240}"/>
    <dgm:cxn modelId="{F3C239E2-32F8-46FB-AEC6-478E8DA45602}" type="presOf" srcId="{B56E04DE-5108-4DB4-B85D-1C6D28269064}" destId="{E3C6123E-035A-412B-A54F-78D247EEF41C}" srcOrd="1" destOrd="0" presId="urn:microsoft.com/office/officeart/2005/8/layout/orgChart1"/>
    <dgm:cxn modelId="{5A9EBAE4-2F97-4A33-A6EB-64166FD28E46}" type="presOf" srcId="{C8140346-DE5E-4D3A-9E5A-DDB4809F0FBB}" destId="{4FB57DF9-D98B-4310-986B-56A1D935EFE3}" srcOrd="0" destOrd="0" presId="urn:microsoft.com/office/officeart/2005/8/layout/orgChart1"/>
    <dgm:cxn modelId="{3D01FDE5-6554-4D3E-89C1-2EBC57786319}" type="presOf" srcId="{A16D10DB-0F66-4302-A86A-5EDEFEF15565}" destId="{66CCBC9D-1C24-4C39-8934-EEA5B6893F1D}" srcOrd="0" destOrd="0" presId="urn:microsoft.com/office/officeart/2005/8/layout/orgChart1"/>
    <dgm:cxn modelId="{66B562E8-1407-4FF4-B050-013CC96FFCA7}" type="presOf" srcId="{E0CFDA3C-E6F2-4281-A779-1161B6EB452B}" destId="{BA88AC51-7E6A-4FE1-B8DF-10224D925E92}" srcOrd="1" destOrd="0" presId="urn:microsoft.com/office/officeart/2005/8/layout/orgChart1"/>
    <dgm:cxn modelId="{C563D3E8-4355-4920-A484-7F841A62EB01}" type="presOf" srcId="{462BB583-CDA6-41D7-A50F-0EDD09EA7F01}" destId="{3AF7DEB2-DADA-48BD-9E27-39AFEBFE1BED}" srcOrd="0" destOrd="0" presId="urn:microsoft.com/office/officeart/2005/8/layout/orgChart1"/>
    <dgm:cxn modelId="{633DEBE8-9FC2-4BED-9402-256E27834081}" type="presOf" srcId="{54575867-05A0-4AFE-AB22-48043BF2402A}" destId="{9E697BF3-2986-4D7E-B45C-AC399B320C64}" srcOrd="0" destOrd="0" presId="urn:microsoft.com/office/officeart/2005/8/layout/orgChart1"/>
    <dgm:cxn modelId="{1A1BEDE8-CF7D-4F83-876D-DB206A89F86E}" type="presOf" srcId="{ECE05CA1-FECC-4895-865D-FC1BF35A55AD}" destId="{AF71B19E-6A11-4D1F-A9B8-1B99CFF8FCA2}" srcOrd="1" destOrd="0" presId="urn:microsoft.com/office/officeart/2005/8/layout/orgChart1"/>
    <dgm:cxn modelId="{F4F447EB-EF12-450A-BA2C-FDC1D5787B87}" type="presOf" srcId="{AFC3714F-3D6C-437A-8B62-CA193D3EB419}" destId="{2FD192C3-539C-4559-8A3A-05E65787B3D3}" srcOrd="0" destOrd="0" presId="urn:microsoft.com/office/officeart/2005/8/layout/orgChart1"/>
    <dgm:cxn modelId="{74F593EE-0310-404F-A493-CDACE5AFA95B}" srcId="{099D9758-9227-4F50-AFA3-E77D39128866}" destId="{EC86FF21-2CD7-428E-8272-F1FAEE2DECCC}" srcOrd="1" destOrd="0" parTransId="{DA3BFD2B-B705-46B9-96B0-304D4AC42DAD}" sibTransId="{244F41A9-9122-45AD-9A41-7EAC3CF5DCF3}"/>
    <dgm:cxn modelId="{3C0A90EF-3057-4D0B-84EF-C3F08D702D5C}" type="presOf" srcId="{5912989B-F30A-459D-9D17-1944E045B777}" destId="{38FC784F-D54F-49AD-98CF-27C1B81CCC1B}" srcOrd="1" destOrd="0" presId="urn:microsoft.com/office/officeart/2005/8/layout/orgChart1"/>
    <dgm:cxn modelId="{F3072AF0-BB46-4AF4-B175-487209D20872}" type="presOf" srcId="{1202507D-4273-4CC4-9238-1ADAFF3CE5A0}" destId="{76D4C172-65CA-4208-94B9-421CEEE0A398}" srcOrd="0" destOrd="0" presId="urn:microsoft.com/office/officeart/2005/8/layout/orgChart1"/>
    <dgm:cxn modelId="{D7EBCDF0-BA44-49DE-8969-096941DCB04A}" type="presOf" srcId="{FFAE4A97-4BD6-4B3B-AC35-6B096179710C}" destId="{E998D0EA-29DE-45DC-ACB9-536B3DF8ADB1}" srcOrd="1" destOrd="0" presId="urn:microsoft.com/office/officeart/2005/8/layout/orgChart1"/>
    <dgm:cxn modelId="{A7BF9AF1-9F2A-46C6-92C6-CED9E354A863}" srcId="{77D96C05-656B-4D23-B4EF-66B3EE0AEACF}" destId="{AFC3714F-3D6C-437A-8B62-CA193D3EB419}" srcOrd="0" destOrd="0" parTransId="{F649CE27-BA59-4A3D-BC7A-9F4D876124B9}" sibTransId="{A11796F1-4744-4A9B-9DC4-9D2062C46A66}"/>
    <dgm:cxn modelId="{2465B9F1-60F6-4504-B9C8-B1EC6FBBADE4}" srcId="{5B2D06F0-6DAC-4F68-B116-CAABDBC41A3A}" destId="{05A09D57-4776-4486-86EC-22BAEB960DF3}" srcOrd="0" destOrd="0" parTransId="{6BBBAE24-435B-4CCE-B654-1CD48050F127}" sibTransId="{9EC8B457-EFE8-4281-BA68-24E0F851230B}"/>
    <dgm:cxn modelId="{FF6045F2-3DA7-4B12-A25D-54B5ED094D04}" type="presOf" srcId="{FFAE4A97-4BD6-4B3B-AC35-6B096179710C}" destId="{4BB8A750-B516-443C-BCE4-6484A307BCDE}" srcOrd="0" destOrd="0" presId="urn:microsoft.com/office/officeart/2005/8/layout/orgChart1"/>
    <dgm:cxn modelId="{558594F2-233B-43FB-8014-391A044BC26A}" type="presOf" srcId="{98E3C4DD-1751-4C07-9A00-4A8D2EE62DEE}" destId="{236E0B54-698D-4F46-975C-CB5ABE2869BF}" srcOrd="0" destOrd="0" presId="urn:microsoft.com/office/officeart/2005/8/layout/orgChart1"/>
    <dgm:cxn modelId="{CD6E7DF5-7ABA-4C34-BE06-8C1B78CB27BB}" type="presOf" srcId="{2E2081BC-CE9A-47F3-B19D-485B65015A32}" destId="{9B885BFA-87BD-41DF-9ED7-FE3DA176C467}" srcOrd="0" destOrd="0" presId="urn:microsoft.com/office/officeart/2005/8/layout/orgChart1"/>
    <dgm:cxn modelId="{808C01F6-2D82-43F4-9DE1-323FE39C98C7}" type="presOf" srcId="{F1B21FD0-FDE1-4A0E-B62C-921CFCB0D6B7}" destId="{811508BA-E2FD-4524-A4DD-C7E7D78F6EBC}" srcOrd="1" destOrd="0" presId="urn:microsoft.com/office/officeart/2005/8/layout/orgChart1"/>
    <dgm:cxn modelId="{2A5A1EF6-326A-493B-AEA2-3DA9CC0B52B3}" srcId="{71138ECE-0308-4EEE-B338-6479AA9FF7E5}" destId="{87FF0826-5968-4557-83A0-88F894196080}" srcOrd="0" destOrd="0" parTransId="{54EBC22F-515C-4328-96B6-52FB8F1C28B7}" sibTransId="{AC9D1C50-4125-4A84-A85B-0D17D593999C}"/>
    <dgm:cxn modelId="{53768FF7-1927-4585-8BA4-71BAB8595011}" srcId="{9F75FDB7-CCB6-48DB-AB25-60D26234A3A6}" destId="{6E732E1E-22EA-46E5-BA98-96C3BCBD9099}" srcOrd="1" destOrd="0" parTransId="{996B181D-6EE6-46BD-AC2C-54E33DB663A0}" sibTransId="{17E30A3B-AC6B-4C6A-886C-43AE987AE656}"/>
    <dgm:cxn modelId="{C0B641FA-151E-45F2-B6CE-52CB74483B3D}" type="presOf" srcId="{ECE05CA1-FECC-4895-865D-FC1BF35A55AD}" destId="{91B1D76E-4AAB-4FC9-8F61-4D9095A4DD69}" srcOrd="0" destOrd="0" presId="urn:microsoft.com/office/officeart/2005/8/layout/orgChart1"/>
    <dgm:cxn modelId="{9B8ACBFD-6827-40AB-95B2-851F5DDF9093}" type="presOf" srcId="{1202507D-4273-4CC4-9238-1ADAFF3CE5A0}" destId="{C3A563CC-C1A2-4246-A399-B2BF34F563D3}" srcOrd="1" destOrd="0" presId="urn:microsoft.com/office/officeart/2005/8/layout/orgChart1"/>
    <dgm:cxn modelId="{3EEF04FF-6D37-4A3F-9007-618AAD8B525B}" type="presOf" srcId="{5934D49B-B98F-4FCA-9E9E-BCFE5A2218DC}" destId="{DD4D52BE-10F2-4ECD-B19E-6E78EA6425C1}" srcOrd="0" destOrd="0" presId="urn:microsoft.com/office/officeart/2005/8/layout/orgChart1"/>
    <dgm:cxn modelId="{2B3EAC87-DA69-45F5-BED1-B53730EA63A1}" type="presParOf" srcId="{1D3BE114-9CAF-4F24-941E-FC549EDD9967}" destId="{E55B31CB-4A4E-4621-9EB3-BB97538B1CF5}" srcOrd="0" destOrd="0" presId="urn:microsoft.com/office/officeart/2005/8/layout/orgChart1"/>
    <dgm:cxn modelId="{D4A07DCA-77CD-432E-B10D-1B39D7F8C5B6}" type="presParOf" srcId="{E55B31CB-4A4E-4621-9EB3-BB97538B1CF5}" destId="{50F9B911-1F8A-4D66-89B1-CA548879057D}" srcOrd="0" destOrd="0" presId="urn:microsoft.com/office/officeart/2005/8/layout/orgChart1"/>
    <dgm:cxn modelId="{50F4D587-92D1-4464-8CCC-3293AEB04EB6}" type="presParOf" srcId="{50F9B911-1F8A-4D66-89B1-CA548879057D}" destId="{5CCF4937-13CA-4CAC-871F-48586CEA3169}" srcOrd="0" destOrd="0" presId="urn:microsoft.com/office/officeart/2005/8/layout/orgChart1"/>
    <dgm:cxn modelId="{630F2854-6DB8-4B02-B960-359B831D8ABF}" type="presParOf" srcId="{50F9B911-1F8A-4D66-89B1-CA548879057D}" destId="{0E723B1E-20FD-449F-9947-13A93EE9B778}" srcOrd="1" destOrd="0" presId="urn:microsoft.com/office/officeart/2005/8/layout/orgChart1"/>
    <dgm:cxn modelId="{02AF517B-E93F-41A7-B224-44C856A446B8}" type="presParOf" srcId="{E55B31CB-4A4E-4621-9EB3-BB97538B1CF5}" destId="{FF521383-AC67-4E1A-8B39-D468492EEBA3}" srcOrd="1" destOrd="0" presId="urn:microsoft.com/office/officeart/2005/8/layout/orgChart1"/>
    <dgm:cxn modelId="{6F89B1D4-0B0E-4E80-BBE1-D1E8B6D23A55}" type="presParOf" srcId="{FF521383-AC67-4E1A-8B39-D468492EEBA3}" destId="{D9E1D19D-F040-47D8-A93F-C23A9907DC01}" srcOrd="0" destOrd="0" presId="urn:microsoft.com/office/officeart/2005/8/layout/orgChart1"/>
    <dgm:cxn modelId="{D63C755B-618F-476D-A9AB-9E1B3670E4B6}" type="presParOf" srcId="{FF521383-AC67-4E1A-8B39-D468492EEBA3}" destId="{8F3565EF-37DC-4687-9AC9-325EBAD37126}" srcOrd="1" destOrd="0" presId="urn:microsoft.com/office/officeart/2005/8/layout/orgChart1"/>
    <dgm:cxn modelId="{60425743-78B9-4415-A1FA-4F50C6CF5F47}" type="presParOf" srcId="{8F3565EF-37DC-4687-9AC9-325EBAD37126}" destId="{D4081839-3A5A-406F-96ED-1CDCFC651E31}" srcOrd="0" destOrd="0" presId="urn:microsoft.com/office/officeart/2005/8/layout/orgChart1"/>
    <dgm:cxn modelId="{B17C217B-780B-4835-8B0E-737DDF3F9716}" type="presParOf" srcId="{D4081839-3A5A-406F-96ED-1CDCFC651E31}" destId="{6F9FEA5C-4201-4FAB-A86B-BBFD9BBF3BCC}" srcOrd="0" destOrd="0" presId="urn:microsoft.com/office/officeart/2005/8/layout/orgChart1"/>
    <dgm:cxn modelId="{DCD5A2AB-850C-45FF-AF91-199D1F619DD6}" type="presParOf" srcId="{D4081839-3A5A-406F-96ED-1CDCFC651E31}" destId="{4086E1AF-DB18-40BB-9502-9CFBE1153A04}" srcOrd="1" destOrd="0" presId="urn:microsoft.com/office/officeart/2005/8/layout/orgChart1"/>
    <dgm:cxn modelId="{A259BA42-491F-4B6D-9C11-A5BB3E94D89F}" type="presParOf" srcId="{8F3565EF-37DC-4687-9AC9-325EBAD37126}" destId="{D06555ED-BE67-48D6-B2B0-C6E7CF223F13}" srcOrd="1" destOrd="0" presId="urn:microsoft.com/office/officeart/2005/8/layout/orgChart1"/>
    <dgm:cxn modelId="{CB403AB4-2D40-4B93-83AB-C33F44329E09}" type="presParOf" srcId="{D06555ED-BE67-48D6-B2B0-C6E7CF223F13}" destId="{143D54A8-0F18-402B-88DB-514F4B508F43}" srcOrd="0" destOrd="0" presId="urn:microsoft.com/office/officeart/2005/8/layout/orgChart1"/>
    <dgm:cxn modelId="{E3869017-50CF-435D-A3FC-4C4815B0360E}" type="presParOf" srcId="{D06555ED-BE67-48D6-B2B0-C6E7CF223F13}" destId="{F63D9D98-1650-4CB7-B769-B283AA9032E2}" srcOrd="1" destOrd="0" presId="urn:microsoft.com/office/officeart/2005/8/layout/orgChart1"/>
    <dgm:cxn modelId="{2D81E251-5EE3-44B9-9FF8-CA10017E74AF}" type="presParOf" srcId="{F63D9D98-1650-4CB7-B769-B283AA9032E2}" destId="{A49EF162-0B6E-481F-A579-858BC053536C}" srcOrd="0" destOrd="0" presId="urn:microsoft.com/office/officeart/2005/8/layout/orgChart1"/>
    <dgm:cxn modelId="{9360B3A2-C5A5-47C7-BD61-4810EB0D9CA9}" type="presParOf" srcId="{A49EF162-0B6E-481F-A579-858BC053536C}" destId="{C807D061-92A0-455E-9DA4-25BE6EE45375}" srcOrd="0" destOrd="0" presId="urn:microsoft.com/office/officeart/2005/8/layout/orgChart1"/>
    <dgm:cxn modelId="{05885D82-689F-479E-A3F8-4362577F777C}" type="presParOf" srcId="{A49EF162-0B6E-481F-A579-858BC053536C}" destId="{8ACBCAA6-A704-4056-B3A9-A29B06607901}" srcOrd="1" destOrd="0" presId="urn:microsoft.com/office/officeart/2005/8/layout/orgChart1"/>
    <dgm:cxn modelId="{04DFED62-984C-4F37-BE7A-8701561D6512}" type="presParOf" srcId="{F63D9D98-1650-4CB7-B769-B283AA9032E2}" destId="{71EF3C3B-F8CE-42A6-842F-EFF47ADE254E}" srcOrd="1" destOrd="0" presId="urn:microsoft.com/office/officeart/2005/8/layout/orgChart1"/>
    <dgm:cxn modelId="{C14575F1-9BFF-4ADF-9B95-67160909EF9C}" type="presParOf" srcId="{71EF3C3B-F8CE-42A6-842F-EFF47ADE254E}" destId="{2904DF96-8F6D-4B1C-B4AC-71E466B51424}" srcOrd="0" destOrd="0" presId="urn:microsoft.com/office/officeart/2005/8/layout/orgChart1"/>
    <dgm:cxn modelId="{C7E1817D-377C-4610-AEFA-DD548CCD16AD}" type="presParOf" srcId="{71EF3C3B-F8CE-42A6-842F-EFF47ADE254E}" destId="{67C79CCE-0910-4494-8B19-AAD9076F6863}" srcOrd="1" destOrd="0" presId="urn:microsoft.com/office/officeart/2005/8/layout/orgChart1"/>
    <dgm:cxn modelId="{63A88599-59C8-4449-B8CC-1CE528DFDFEB}" type="presParOf" srcId="{67C79CCE-0910-4494-8B19-AAD9076F6863}" destId="{37093C65-00D0-4E72-B622-F1169C1279A5}" srcOrd="0" destOrd="0" presId="urn:microsoft.com/office/officeart/2005/8/layout/orgChart1"/>
    <dgm:cxn modelId="{0B0F99F9-8FCA-48BC-9BC3-B18D14A891D1}" type="presParOf" srcId="{37093C65-00D0-4E72-B622-F1169C1279A5}" destId="{1FB0D8C9-5918-4835-9D33-9BA3F13ECD3C}" srcOrd="0" destOrd="0" presId="urn:microsoft.com/office/officeart/2005/8/layout/orgChart1"/>
    <dgm:cxn modelId="{42DC599C-F9BF-4003-BAEA-F9375302A167}" type="presParOf" srcId="{37093C65-00D0-4E72-B622-F1169C1279A5}" destId="{03132D89-27B9-40B6-93DF-BE00128B1B0F}" srcOrd="1" destOrd="0" presId="urn:microsoft.com/office/officeart/2005/8/layout/orgChart1"/>
    <dgm:cxn modelId="{45FAFBC9-8F5A-484F-858F-98DE808B797D}" type="presParOf" srcId="{67C79CCE-0910-4494-8B19-AAD9076F6863}" destId="{74E84B2E-93E2-481B-9ECD-1B8E553D0270}" srcOrd="1" destOrd="0" presId="urn:microsoft.com/office/officeart/2005/8/layout/orgChart1"/>
    <dgm:cxn modelId="{125D8898-ABC0-4870-BFDF-87E61171802B}" type="presParOf" srcId="{67C79CCE-0910-4494-8B19-AAD9076F6863}" destId="{00D9B09C-42FD-42DA-840B-37080E1DA80D}" srcOrd="2" destOrd="0" presId="urn:microsoft.com/office/officeart/2005/8/layout/orgChart1"/>
    <dgm:cxn modelId="{ECE57F2D-1CC2-4D2A-8E5A-9432D8066916}" type="presParOf" srcId="{71EF3C3B-F8CE-42A6-842F-EFF47ADE254E}" destId="{4120936E-FC50-4378-BB03-91C18BE9C941}" srcOrd="2" destOrd="0" presId="urn:microsoft.com/office/officeart/2005/8/layout/orgChart1"/>
    <dgm:cxn modelId="{3F37B88C-9DC1-46C8-98B7-8DDEBB38837F}" type="presParOf" srcId="{71EF3C3B-F8CE-42A6-842F-EFF47ADE254E}" destId="{D1B2DA59-FB1B-439D-A236-81906F57209B}" srcOrd="3" destOrd="0" presId="urn:microsoft.com/office/officeart/2005/8/layout/orgChart1"/>
    <dgm:cxn modelId="{358549CD-5915-4EDF-A99A-C772794BE98B}" type="presParOf" srcId="{D1B2DA59-FB1B-439D-A236-81906F57209B}" destId="{2497C7F0-BAF8-4EF6-9044-953DA62924C8}" srcOrd="0" destOrd="0" presId="urn:microsoft.com/office/officeart/2005/8/layout/orgChart1"/>
    <dgm:cxn modelId="{6ED2A6F3-1682-4C0E-89BE-676311C7AD66}" type="presParOf" srcId="{2497C7F0-BAF8-4EF6-9044-953DA62924C8}" destId="{518FEB11-27A6-4BD8-925D-06F6E684795E}" srcOrd="0" destOrd="0" presId="urn:microsoft.com/office/officeart/2005/8/layout/orgChart1"/>
    <dgm:cxn modelId="{F553C5C0-C76E-4B4C-B232-0A2E57659811}" type="presParOf" srcId="{2497C7F0-BAF8-4EF6-9044-953DA62924C8}" destId="{CE576892-6521-4510-B274-F6DCCF88130F}" srcOrd="1" destOrd="0" presId="urn:microsoft.com/office/officeart/2005/8/layout/orgChart1"/>
    <dgm:cxn modelId="{D86F4620-9FCD-45F6-8E44-28ECC180FB72}" type="presParOf" srcId="{D1B2DA59-FB1B-439D-A236-81906F57209B}" destId="{D1BE58E5-469C-44FA-AE09-7B6ABB201A0F}" srcOrd="1" destOrd="0" presId="urn:microsoft.com/office/officeart/2005/8/layout/orgChart1"/>
    <dgm:cxn modelId="{F31951DE-4ECA-4C68-9450-DDA8A10D9797}" type="presParOf" srcId="{D1B2DA59-FB1B-439D-A236-81906F57209B}" destId="{6569F703-F43A-4FD1-99CF-8328F37281B6}" srcOrd="2" destOrd="0" presId="urn:microsoft.com/office/officeart/2005/8/layout/orgChart1"/>
    <dgm:cxn modelId="{B32B617F-7465-4DFB-8AD1-3AF1E2E5ADBC}" type="presParOf" srcId="{71EF3C3B-F8CE-42A6-842F-EFF47ADE254E}" destId="{7E33751F-0FF6-4D8F-B8A2-991D932CC748}" srcOrd="4" destOrd="0" presId="urn:microsoft.com/office/officeart/2005/8/layout/orgChart1"/>
    <dgm:cxn modelId="{A0A241B5-E61D-46D3-A310-1C401E9CC692}" type="presParOf" srcId="{71EF3C3B-F8CE-42A6-842F-EFF47ADE254E}" destId="{C615BCFA-A91C-42E9-AD17-6484FD0FE66A}" srcOrd="5" destOrd="0" presId="urn:microsoft.com/office/officeart/2005/8/layout/orgChart1"/>
    <dgm:cxn modelId="{26B3A7B5-673D-415B-9472-A9C0EA397B2A}" type="presParOf" srcId="{C615BCFA-A91C-42E9-AD17-6484FD0FE66A}" destId="{40EF38E7-C078-4681-B555-F96A49989EA7}" srcOrd="0" destOrd="0" presId="urn:microsoft.com/office/officeart/2005/8/layout/orgChart1"/>
    <dgm:cxn modelId="{D37B322C-114B-4996-84DC-1E5CABCAEE4A}" type="presParOf" srcId="{40EF38E7-C078-4681-B555-F96A49989EA7}" destId="{FDCDB6C2-0F57-4308-B717-78BDF19CCAC2}" srcOrd="0" destOrd="0" presId="urn:microsoft.com/office/officeart/2005/8/layout/orgChart1"/>
    <dgm:cxn modelId="{69B55C34-908D-4429-B84B-701A2170C8FE}" type="presParOf" srcId="{40EF38E7-C078-4681-B555-F96A49989EA7}" destId="{BA15F8F6-97AA-4439-A90C-0F347CBBD8BA}" srcOrd="1" destOrd="0" presId="urn:microsoft.com/office/officeart/2005/8/layout/orgChart1"/>
    <dgm:cxn modelId="{9C300877-F6DB-4E31-A520-081D5C459235}" type="presParOf" srcId="{C615BCFA-A91C-42E9-AD17-6484FD0FE66A}" destId="{E5B7DE70-84EA-4E4A-B93D-55E1A75A0A13}" srcOrd="1" destOrd="0" presId="urn:microsoft.com/office/officeart/2005/8/layout/orgChart1"/>
    <dgm:cxn modelId="{B4E09B88-DC21-4715-B6A8-C7DEDFEDA13C}" type="presParOf" srcId="{C615BCFA-A91C-42E9-AD17-6484FD0FE66A}" destId="{D7DE20CA-B56B-4464-A4BF-5346BBF9C3E0}" srcOrd="2" destOrd="0" presId="urn:microsoft.com/office/officeart/2005/8/layout/orgChart1"/>
    <dgm:cxn modelId="{4AF2C71B-4B75-4D60-876B-493101F60149}" type="presParOf" srcId="{71EF3C3B-F8CE-42A6-842F-EFF47ADE254E}" destId="{72436ECD-72FA-4DBF-BF41-A49C043E3E6B}" srcOrd="6" destOrd="0" presId="urn:microsoft.com/office/officeart/2005/8/layout/orgChart1"/>
    <dgm:cxn modelId="{6EF1286C-2475-430F-9638-13F77717C69F}" type="presParOf" srcId="{71EF3C3B-F8CE-42A6-842F-EFF47ADE254E}" destId="{8C38376D-8BBC-41AA-9E1F-99B1198A3E4E}" srcOrd="7" destOrd="0" presId="urn:microsoft.com/office/officeart/2005/8/layout/orgChart1"/>
    <dgm:cxn modelId="{74412E21-A69A-4EE7-AB09-0F8D7808A223}" type="presParOf" srcId="{8C38376D-8BBC-41AA-9E1F-99B1198A3E4E}" destId="{5CB9FB8D-4258-4B35-B3D7-2F9DC5F109FA}" srcOrd="0" destOrd="0" presId="urn:microsoft.com/office/officeart/2005/8/layout/orgChart1"/>
    <dgm:cxn modelId="{3837400B-9334-4BA4-A966-9103E61AF77E}" type="presParOf" srcId="{5CB9FB8D-4258-4B35-B3D7-2F9DC5F109FA}" destId="{74B1EFB8-C7D3-4CC7-88FB-7DD3B2D65622}" srcOrd="0" destOrd="0" presId="urn:microsoft.com/office/officeart/2005/8/layout/orgChart1"/>
    <dgm:cxn modelId="{24F65B73-8949-46AF-9234-05A9E3F1C896}" type="presParOf" srcId="{5CB9FB8D-4258-4B35-B3D7-2F9DC5F109FA}" destId="{B2CACD76-B638-4A65-9F6A-C5D1B143861F}" srcOrd="1" destOrd="0" presId="urn:microsoft.com/office/officeart/2005/8/layout/orgChart1"/>
    <dgm:cxn modelId="{A729FDE2-53DA-4C76-82DA-0B4891068D67}" type="presParOf" srcId="{8C38376D-8BBC-41AA-9E1F-99B1198A3E4E}" destId="{B32E3C4D-C5BA-467B-8FF5-B884F7B4DC68}" srcOrd="1" destOrd="0" presId="urn:microsoft.com/office/officeart/2005/8/layout/orgChart1"/>
    <dgm:cxn modelId="{443B5A81-86B5-4BF8-A7F6-BAAC72710CD5}" type="presParOf" srcId="{8C38376D-8BBC-41AA-9E1F-99B1198A3E4E}" destId="{6A6FE23C-EEA7-431B-B173-5EC7C57745CA}" srcOrd="2" destOrd="0" presId="urn:microsoft.com/office/officeart/2005/8/layout/orgChart1"/>
    <dgm:cxn modelId="{DB2C4558-9316-4769-A53E-0534F2B1D2E3}" type="presParOf" srcId="{71EF3C3B-F8CE-42A6-842F-EFF47ADE254E}" destId="{352BD960-CC4A-4A41-AC59-434D9CAF47D3}" srcOrd="8" destOrd="0" presId="urn:microsoft.com/office/officeart/2005/8/layout/orgChart1"/>
    <dgm:cxn modelId="{771094D3-515A-4BCA-8CF4-D66E0AA365E3}" type="presParOf" srcId="{71EF3C3B-F8CE-42A6-842F-EFF47ADE254E}" destId="{DD994DDA-27B3-4D45-8B52-4659B674A67B}" srcOrd="9" destOrd="0" presId="urn:microsoft.com/office/officeart/2005/8/layout/orgChart1"/>
    <dgm:cxn modelId="{E0B9516E-E821-4F17-AB67-397BA330ADA1}" type="presParOf" srcId="{DD994DDA-27B3-4D45-8B52-4659B674A67B}" destId="{4F5CAE4E-5D73-459B-8BFA-55D797B6552E}" srcOrd="0" destOrd="0" presId="urn:microsoft.com/office/officeart/2005/8/layout/orgChart1"/>
    <dgm:cxn modelId="{70A4C717-9923-4BF9-88A8-BF160D06E9BA}" type="presParOf" srcId="{4F5CAE4E-5D73-459B-8BFA-55D797B6552E}" destId="{574FF492-074A-44B0-893F-E7339B89CA6A}" srcOrd="0" destOrd="0" presId="urn:microsoft.com/office/officeart/2005/8/layout/orgChart1"/>
    <dgm:cxn modelId="{222FF8F0-9F64-4F28-8179-7E0E1D7A4B32}" type="presParOf" srcId="{4F5CAE4E-5D73-459B-8BFA-55D797B6552E}" destId="{61F3E522-C1A6-4FB7-9618-7978D50DCD68}" srcOrd="1" destOrd="0" presId="urn:microsoft.com/office/officeart/2005/8/layout/orgChart1"/>
    <dgm:cxn modelId="{93B8E582-8D67-449F-9853-6650B549929B}" type="presParOf" srcId="{DD994DDA-27B3-4D45-8B52-4659B674A67B}" destId="{07980B4D-969D-43E9-8833-4C20481255B1}" srcOrd="1" destOrd="0" presId="urn:microsoft.com/office/officeart/2005/8/layout/orgChart1"/>
    <dgm:cxn modelId="{68C79748-CC48-4692-962E-104B2CDCD436}" type="presParOf" srcId="{DD994DDA-27B3-4D45-8B52-4659B674A67B}" destId="{E7A5B084-93A7-448C-8D9C-C796FDBF7F4B}" srcOrd="2" destOrd="0" presId="urn:microsoft.com/office/officeart/2005/8/layout/orgChart1"/>
    <dgm:cxn modelId="{BDBED50F-3F0B-411D-B313-3B39059D6AB2}" type="presParOf" srcId="{F63D9D98-1650-4CB7-B769-B283AA9032E2}" destId="{EE466252-6ECD-4085-B200-A910043317AE}" srcOrd="2" destOrd="0" presId="urn:microsoft.com/office/officeart/2005/8/layout/orgChart1"/>
    <dgm:cxn modelId="{9A49EE1B-16C5-4EC5-9DC1-09A45D6042B6}" type="presParOf" srcId="{D06555ED-BE67-48D6-B2B0-C6E7CF223F13}" destId="{17290BF1-74DE-4876-9947-20720CBAE6BC}" srcOrd="2" destOrd="0" presId="urn:microsoft.com/office/officeart/2005/8/layout/orgChart1"/>
    <dgm:cxn modelId="{A8D28911-4FE1-433E-A4A3-3A7CBE62247E}" type="presParOf" srcId="{D06555ED-BE67-48D6-B2B0-C6E7CF223F13}" destId="{B3AD6A01-F6A3-4B97-9E89-2AFD39D8A6C8}" srcOrd="3" destOrd="0" presId="urn:microsoft.com/office/officeart/2005/8/layout/orgChart1"/>
    <dgm:cxn modelId="{042FED75-E01E-4B80-943F-4CFF9ACF785E}" type="presParOf" srcId="{B3AD6A01-F6A3-4B97-9E89-2AFD39D8A6C8}" destId="{697EF008-6ED5-4654-9FC1-6BEF8EA6603A}" srcOrd="0" destOrd="0" presId="urn:microsoft.com/office/officeart/2005/8/layout/orgChart1"/>
    <dgm:cxn modelId="{08BD27A5-8B63-44FA-A420-86D94F6904E2}" type="presParOf" srcId="{697EF008-6ED5-4654-9FC1-6BEF8EA6603A}" destId="{1FC7E6CC-E861-4EC6-8F71-836B81F401C0}" srcOrd="0" destOrd="0" presId="urn:microsoft.com/office/officeart/2005/8/layout/orgChart1"/>
    <dgm:cxn modelId="{EE5C0343-A168-4DEC-9360-9711D90F02BD}" type="presParOf" srcId="{697EF008-6ED5-4654-9FC1-6BEF8EA6603A}" destId="{EF4B58E6-D797-44AB-8759-386840B1CB55}" srcOrd="1" destOrd="0" presId="urn:microsoft.com/office/officeart/2005/8/layout/orgChart1"/>
    <dgm:cxn modelId="{B2E29EF9-A692-4792-9954-9580C3E67667}" type="presParOf" srcId="{B3AD6A01-F6A3-4B97-9E89-2AFD39D8A6C8}" destId="{8B6F2D05-3BE9-424D-9F45-823CB1B296C3}" srcOrd="1" destOrd="0" presId="urn:microsoft.com/office/officeart/2005/8/layout/orgChart1"/>
    <dgm:cxn modelId="{7819C4B2-3D0F-4FFA-91E8-A24326F37C3E}" type="presParOf" srcId="{8B6F2D05-3BE9-424D-9F45-823CB1B296C3}" destId="{6C30041A-E706-4FC3-9E7E-8DE90F3185C7}" srcOrd="0" destOrd="0" presId="urn:microsoft.com/office/officeart/2005/8/layout/orgChart1"/>
    <dgm:cxn modelId="{3C04E1B7-134D-4D64-802E-9FCD5C1DF2B5}" type="presParOf" srcId="{8B6F2D05-3BE9-424D-9F45-823CB1B296C3}" destId="{E58CA4F1-57C5-4778-AA48-B5880BADF9B9}" srcOrd="1" destOrd="0" presId="urn:microsoft.com/office/officeart/2005/8/layout/orgChart1"/>
    <dgm:cxn modelId="{714AC5AC-D9C6-415A-8346-C804A3434798}" type="presParOf" srcId="{E58CA4F1-57C5-4778-AA48-B5880BADF9B9}" destId="{AADA494D-92FF-4025-BD2C-DC4C8EE3415F}" srcOrd="0" destOrd="0" presId="urn:microsoft.com/office/officeart/2005/8/layout/orgChart1"/>
    <dgm:cxn modelId="{30D49A3E-E456-462A-BFE1-DCFAC6FD45E3}" type="presParOf" srcId="{AADA494D-92FF-4025-BD2C-DC4C8EE3415F}" destId="{A6E30619-0F03-436E-AA43-CEDFBBC815EA}" srcOrd="0" destOrd="0" presId="urn:microsoft.com/office/officeart/2005/8/layout/orgChart1"/>
    <dgm:cxn modelId="{12299C32-26C8-4B61-8005-0CC9A6504C4D}" type="presParOf" srcId="{AADA494D-92FF-4025-BD2C-DC4C8EE3415F}" destId="{2888478C-3DBA-48D4-BA4D-A11875A32BA9}" srcOrd="1" destOrd="0" presId="urn:microsoft.com/office/officeart/2005/8/layout/orgChart1"/>
    <dgm:cxn modelId="{F8949099-5ADD-4BD7-9612-9419FA2CD4DE}" type="presParOf" srcId="{E58CA4F1-57C5-4778-AA48-B5880BADF9B9}" destId="{6C9E4605-A3A8-4FAA-9940-520C1C26CEE4}" srcOrd="1" destOrd="0" presId="urn:microsoft.com/office/officeart/2005/8/layout/orgChart1"/>
    <dgm:cxn modelId="{703085BF-F219-470B-BCF3-EDE03343A3A2}" type="presParOf" srcId="{E58CA4F1-57C5-4778-AA48-B5880BADF9B9}" destId="{0A4A791D-5D2E-4CFF-AE5A-BA86344DD85B}" srcOrd="2" destOrd="0" presId="urn:microsoft.com/office/officeart/2005/8/layout/orgChart1"/>
    <dgm:cxn modelId="{F99B2359-78D9-4A28-9A1E-AB1D760268CD}" type="presParOf" srcId="{8B6F2D05-3BE9-424D-9F45-823CB1B296C3}" destId="{9E697BF3-2986-4D7E-B45C-AC399B320C64}" srcOrd="2" destOrd="0" presId="urn:microsoft.com/office/officeart/2005/8/layout/orgChart1"/>
    <dgm:cxn modelId="{D18C077C-8017-4135-A2A9-42DAA331B745}" type="presParOf" srcId="{8B6F2D05-3BE9-424D-9F45-823CB1B296C3}" destId="{D9B06454-B30F-483B-AC78-095352B05F31}" srcOrd="3" destOrd="0" presId="urn:microsoft.com/office/officeart/2005/8/layout/orgChart1"/>
    <dgm:cxn modelId="{D7DC8300-0C7D-4C77-856A-3F2A8EB774F2}" type="presParOf" srcId="{D9B06454-B30F-483B-AC78-095352B05F31}" destId="{985E546E-69F5-4576-87C5-FCA2A7844C17}" srcOrd="0" destOrd="0" presId="urn:microsoft.com/office/officeart/2005/8/layout/orgChart1"/>
    <dgm:cxn modelId="{CEBFD369-3654-4571-B4E7-C8A98AF198D6}" type="presParOf" srcId="{985E546E-69F5-4576-87C5-FCA2A7844C17}" destId="{C16FF6DE-A659-43B7-B1BC-874DFCB2E396}" srcOrd="0" destOrd="0" presId="urn:microsoft.com/office/officeart/2005/8/layout/orgChart1"/>
    <dgm:cxn modelId="{F80B9D75-45DE-4BDD-A96E-221E50F6D811}" type="presParOf" srcId="{985E546E-69F5-4576-87C5-FCA2A7844C17}" destId="{F603D6E2-6644-4320-B7D9-326F993EA622}" srcOrd="1" destOrd="0" presId="urn:microsoft.com/office/officeart/2005/8/layout/orgChart1"/>
    <dgm:cxn modelId="{E578FCF3-6B84-4481-A78E-5F2911AF5B9A}" type="presParOf" srcId="{D9B06454-B30F-483B-AC78-095352B05F31}" destId="{036D5885-BA10-4907-8090-04BCB63B19F5}" srcOrd="1" destOrd="0" presId="urn:microsoft.com/office/officeart/2005/8/layout/orgChart1"/>
    <dgm:cxn modelId="{2D3D3BFD-8950-4DAB-B2F5-748E2B4ADBDE}" type="presParOf" srcId="{D9B06454-B30F-483B-AC78-095352B05F31}" destId="{E0D6CD1E-F4B0-441F-AE13-615DE608AB29}" srcOrd="2" destOrd="0" presId="urn:microsoft.com/office/officeart/2005/8/layout/orgChart1"/>
    <dgm:cxn modelId="{5FA414CA-413B-4A58-BDF6-A5DA5F26B0F6}" type="presParOf" srcId="{8B6F2D05-3BE9-424D-9F45-823CB1B296C3}" destId="{6212BDC3-FEE3-4351-AD5A-5642F8340950}" srcOrd="4" destOrd="0" presId="urn:microsoft.com/office/officeart/2005/8/layout/orgChart1"/>
    <dgm:cxn modelId="{3EC37B24-74E5-4A86-A395-7D786DF8F57E}" type="presParOf" srcId="{8B6F2D05-3BE9-424D-9F45-823CB1B296C3}" destId="{42CECE1C-4374-470F-A865-BAC209EC7B0A}" srcOrd="5" destOrd="0" presId="urn:microsoft.com/office/officeart/2005/8/layout/orgChart1"/>
    <dgm:cxn modelId="{0A49C068-8A58-4605-B729-03695950C909}" type="presParOf" srcId="{42CECE1C-4374-470F-A865-BAC209EC7B0A}" destId="{E81CF2FB-A73A-47D0-9534-BF109C1C7D9A}" srcOrd="0" destOrd="0" presId="urn:microsoft.com/office/officeart/2005/8/layout/orgChart1"/>
    <dgm:cxn modelId="{FC316EA7-69A5-43BB-980A-61EB686BFF6C}" type="presParOf" srcId="{E81CF2FB-A73A-47D0-9534-BF109C1C7D9A}" destId="{4FB57DF9-D98B-4310-986B-56A1D935EFE3}" srcOrd="0" destOrd="0" presId="urn:microsoft.com/office/officeart/2005/8/layout/orgChart1"/>
    <dgm:cxn modelId="{D6BD8412-8704-43C4-B492-60B379A7A00B}" type="presParOf" srcId="{E81CF2FB-A73A-47D0-9534-BF109C1C7D9A}" destId="{6C835562-675D-4721-9002-38AA768A4C66}" srcOrd="1" destOrd="0" presId="urn:microsoft.com/office/officeart/2005/8/layout/orgChart1"/>
    <dgm:cxn modelId="{BFA8E86B-F229-4370-9102-AD740C8D7A06}" type="presParOf" srcId="{42CECE1C-4374-470F-A865-BAC209EC7B0A}" destId="{CC1160DE-A111-427B-A950-D9CFECA1242E}" srcOrd="1" destOrd="0" presId="urn:microsoft.com/office/officeart/2005/8/layout/orgChart1"/>
    <dgm:cxn modelId="{D6F43480-9609-4EA2-9752-383D635285BB}" type="presParOf" srcId="{42CECE1C-4374-470F-A865-BAC209EC7B0A}" destId="{D2C03495-DADA-4CAC-8805-C4DFB606288E}" srcOrd="2" destOrd="0" presId="urn:microsoft.com/office/officeart/2005/8/layout/orgChart1"/>
    <dgm:cxn modelId="{2A647FE1-CFE5-4E9F-9374-D3BE6EE1C995}" type="presParOf" srcId="{B3AD6A01-F6A3-4B97-9E89-2AFD39D8A6C8}" destId="{F8610F7F-C187-47C3-9592-5D4A4A47D7B0}" srcOrd="2" destOrd="0" presId="urn:microsoft.com/office/officeart/2005/8/layout/orgChart1"/>
    <dgm:cxn modelId="{E5AAAE05-405B-4ACB-B28F-A111B1632B10}" type="presParOf" srcId="{D06555ED-BE67-48D6-B2B0-C6E7CF223F13}" destId="{13E913DE-E16E-4926-8C2D-AD35646A5D5A}" srcOrd="4" destOrd="0" presId="urn:microsoft.com/office/officeart/2005/8/layout/orgChart1"/>
    <dgm:cxn modelId="{7DB59975-5897-448F-8811-A2FEC7D2B7B0}" type="presParOf" srcId="{D06555ED-BE67-48D6-B2B0-C6E7CF223F13}" destId="{40D274BE-1AC9-4C7A-A150-46EE1CF3D4EF}" srcOrd="5" destOrd="0" presId="urn:microsoft.com/office/officeart/2005/8/layout/orgChart1"/>
    <dgm:cxn modelId="{30CE1B24-63CB-4E86-BF4B-EAF4B5DEAAC8}" type="presParOf" srcId="{40D274BE-1AC9-4C7A-A150-46EE1CF3D4EF}" destId="{0EE49E0E-93F7-4330-B60E-9A2678049121}" srcOrd="0" destOrd="0" presId="urn:microsoft.com/office/officeart/2005/8/layout/orgChart1"/>
    <dgm:cxn modelId="{B737E7F6-B380-46FF-AE6E-168176C0FA35}" type="presParOf" srcId="{0EE49E0E-93F7-4330-B60E-9A2678049121}" destId="{76F42AFC-5820-42FC-AABD-710BFCDB253B}" srcOrd="0" destOrd="0" presId="urn:microsoft.com/office/officeart/2005/8/layout/orgChart1"/>
    <dgm:cxn modelId="{6CA1562F-4633-40A5-8B68-DA1F6CA1AB06}" type="presParOf" srcId="{0EE49E0E-93F7-4330-B60E-9A2678049121}" destId="{1F55E1AD-038A-4BB4-9376-E9E9310D331C}" srcOrd="1" destOrd="0" presId="urn:microsoft.com/office/officeart/2005/8/layout/orgChart1"/>
    <dgm:cxn modelId="{F951DC82-2DE2-481E-9756-78FCF06E8542}" type="presParOf" srcId="{40D274BE-1AC9-4C7A-A150-46EE1CF3D4EF}" destId="{A36B331F-7031-4F73-AC17-62748770F602}" srcOrd="1" destOrd="0" presId="urn:microsoft.com/office/officeart/2005/8/layout/orgChart1"/>
    <dgm:cxn modelId="{ACD9E2DE-44B6-4DB0-B9AD-C1FC58B232AF}" type="presParOf" srcId="{A36B331F-7031-4F73-AC17-62748770F602}" destId="{21D5E043-6990-4520-A07A-83DC684071F0}" srcOrd="0" destOrd="0" presId="urn:microsoft.com/office/officeart/2005/8/layout/orgChart1"/>
    <dgm:cxn modelId="{FF8048C3-37B3-4B14-B347-1C91C01E3E65}" type="presParOf" srcId="{A36B331F-7031-4F73-AC17-62748770F602}" destId="{88383B0B-D675-4EDD-B605-161433982324}" srcOrd="1" destOrd="0" presId="urn:microsoft.com/office/officeart/2005/8/layout/orgChart1"/>
    <dgm:cxn modelId="{132B2899-98A0-480A-860D-0FF38D5F9530}" type="presParOf" srcId="{88383B0B-D675-4EDD-B605-161433982324}" destId="{11B19D7A-9CC6-401B-90DB-950467A875B2}" srcOrd="0" destOrd="0" presId="urn:microsoft.com/office/officeart/2005/8/layout/orgChart1"/>
    <dgm:cxn modelId="{F8059522-DB0E-425D-BC0F-9A10B2B05505}" type="presParOf" srcId="{11B19D7A-9CC6-401B-90DB-950467A875B2}" destId="{2FD192C3-539C-4559-8A3A-05E65787B3D3}" srcOrd="0" destOrd="0" presId="urn:microsoft.com/office/officeart/2005/8/layout/orgChart1"/>
    <dgm:cxn modelId="{9551D04A-4BBB-4598-82DE-C435E0DB29A5}" type="presParOf" srcId="{11B19D7A-9CC6-401B-90DB-950467A875B2}" destId="{6DA0DD92-2E9C-48D1-A8CB-DEAC927F2CEE}" srcOrd="1" destOrd="0" presId="urn:microsoft.com/office/officeart/2005/8/layout/orgChart1"/>
    <dgm:cxn modelId="{4E0EFB84-9EE9-4A3C-91C9-8A57492BE67F}" type="presParOf" srcId="{88383B0B-D675-4EDD-B605-161433982324}" destId="{8B47A9C7-B349-4FFE-A7AB-7B2BB1990872}" srcOrd="1" destOrd="0" presId="urn:microsoft.com/office/officeart/2005/8/layout/orgChart1"/>
    <dgm:cxn modelId="{F55E1967-F2D9-4C94-9A50-F3C40CFB11B4}" type="presParOf" srcId="{88383B0B-D675-4EDD-B605-161433982324}" destId="{4D17D61B-B004-48E9-9BF1-3D495B090122}" srcOrd="2" destOrd="0" presId="urn:microsoft.com/office/officeart/2005/8/layout/orgChart1"/>
    <dgm:cxn modelId="{240E1D5D-F854-4CAB-9FA9-1F4A6FE73C11}" type="presParOf" srcId="{40D274BE-1AC9-4C7A-A150-46EE1CF3D4EF}" destId="{BBE847BC-0EBD-48F4-93FE-4BC70AF831BA}" srcOrd="2" destOrd="0" presId="urn:microsoft.com/office/officeart/2005/8/layout/orgChart1"/>
    <dgm:cxn modelId="{B3270A52-1CAA-438C-AD2C-F352D2647CB9}" type="presParOf" srcId="{D06555ED-BE67-48D6-B2B0-C6E7CF223F13}" destId="{07E00503-7589-425B-BD71-8E6F546779AC}" srcOrd="6" destOrd="0" presId="urn:microsoft.com/office/officeart/2005/8/layout/orgChart1"/>
    <dgm:cxn modelId="{08A00871-BE84-4753-BEDE-AC721DA691AF}" type="presParOf" srcId="{D06555ED-BE67-48D6-B2B0-C6E7CF223F13}" destId="{BFF08DD3-385B-487D-8E0D-77226658C4C3}" srcOrd="7" destOrd="0" presId="urn:microsoft.com/office/officeart/2005/8/layout/orgChart1"/>
    <dgm:cxn modelId="{D415521F-2EFD-410F-895F-45A6F6804C4E}" type="presParOf" srcId="{BFF08DD3-385B-487D-8E0D-77226658C4C3}" destId="{EFB835C1-67D0-49D8-82C2-E7CF79747BA9}" srcOrd="0" destOrd="0" presId="urn:microsoft.com/office/officeart/2005/8/layout/orgChart1"/>
    <dgm:cxn modelId="{3D400DC5-2D78-431A-8564-51DBE4D59727}" type="presParOf" srcId="{EFB835C1-67D0-49D8-82C2-E7CF79747BA9}" destId="{5C21BB72-E986-4611-9D7A-FC68F67E0E5A}" srcOrd="0" destOrd="0" presId="urn:microsoft.com/office/officeart/2005/8/layout/orgChart1"/>
    <dgm:cxn modelId="{3DB2122D-8957-4BCD-BB86-AF92B03C11E9}" type="presParOf" srcId="{EFB835C1-67D0-49D8-82C2-E7CF79747BA9}" destId="{3712CB18-8497-4F31-B8BD-52FC6F727D9B}" srcOrd="1" destOrd="0" presId="urn:microsoft.com/office/officeart/2005/8/layout/orgChart1"/>
    <dgm:cxn modelId="{2729666C-3472-4648-90C3-AB31892950D2}" type="presParOf" srcId="{BFF08DD3-385B-487D-8E0D-77226658C4C3}" destId="{104AAE8C-781B-44CE-882F-4C2A499F6F92}" srcOrd="1" destOrd="0" presId="urn:microsoft.com/office/officeart/2005/8/layout/orgChart1"/>
    <dgm:cxn modelId="{B62169EE-BFAA-4095-AB89-A60795D9D86E}" type="presParOf" srcId="{104AAE8C-781B-44CE-882F-4C2A499F6F92}" destId="{C76BF9DC-0C0F-4F68-A8DD-F2555CE9BBB0}" srcOrd="0" destOrd="0" presId="urn:microsoft.com/office/officeart/2005/8/layout/orgChart1"/>
    <dgm:cxn modelId="{06CE4192-3FB0-47F8-A59D-BE23B178F74C}" type="presParOf" srcId="{104AAE8C-781B-44CE-882F-4C2A499F6F92}" destId="{894006AB-BD46-4AC6-8E24-8A4E87388B5F}" srcOrd="1" destOrd="0" presId="urn:microsoft.com/office/officeart/2005/8/layout/orgChart1"/>
    <dgm:cxn modelId="{1CA78EF5-9A07-4259-8FA7-5013A46161A7}" type="presParOf" srcId="{894006AB-BD46-4AC6-8E24-8A4E87388B5F}" destId="{1EED52F3-4ABE-4437-B477-9CF9A42F1C6F}" srcOrd="0" destOrd="0" presId="urn:microsoft.com/office/officeart/2005/8/layout/orgChart1"/>
    <dgm:cxn modelId="{0E939054-3485-485D-90F6-99261D7D83C6}" type="presParOf" srcId="{1EED52F3-4ABE-4437-B477-9CF9A42F1C6F}" destId="{6417A434-E127-4381-A8FB-D99ABAE10FB1}" srcOrd="0" destOrd="0" presId="urn:microsoft.com/office/officeart/2005/8/layout/orgChart1"/>
    <dgm:cxn modelId="{102E9B10-4579-4881-A61B-07594DED1A1F}" type="presParOf" srcId="{1EED52F3-4ABE-4437-B477-9CF9A42F1C6F}" destId="{F7E5C11F-B225-41B0-ACF0-1148825F8F6A}" srcOrd="1" destOrd="0" presId="urn:microsoft.com/office/officeart/2005/8/layout/orgChart1"/>
    <dgm:cxn modelId="{8EE3D675-3303-4FB7-9560-23015EDDA697}" type="presParOf" srcId="{894006AB-BD46-4AC6-8E24-8A4E87388B5F}" destId="{6A198AB6-A40B-452F-858B-BD78A0907B4A}" srcOrd="1" destOrd="0" presId="urn:microsoft.com/office/officeart/2005/8/layout/orgChart1"/>
    <dgm:cxn modelId="{8642FE43-F924-467A-9282-85AFA18EC860}" type="presParOf" srcId="{894006AB-BD46-4AC6-8E24-8A4E87388B5F}" destId="{07C01F85-389A-4A57-A14E-72F031CB46B1}" srcOrd="2" destOrd="0" presId="urn:microsoft.com/office/officeart/2005/8/layout/orgChart1"/>
    <dgm:cxn modelId="{51CE2865-A44E-46BB-812C-10F25524E386}" type="presParOf" srcId="{104AAE8C-781B-44CE-882F-4C2A499F6F92}" destId="{BFBF2FDF-8D56-46B5-AB4C-F9B619C99DBB}" srcOrd="2" destOrd="0" presId="urn:microsoft.com/office/officeart/2005/8/layout/orgChart1"/>
    <dgm:cxn modelId="{95548F90-D0F4-4373-B5BD-ED72025C8DC1}" type="presParOf" srcId="{104AAE8C-781B-44CE-882F-4C2A499F6F92}" destId="{D3A6272B-114E-493F-BA27-DFFDD608C1DF}" srcOrd="3" destOrd="0" presId="urn:microsoft.com/office/officeart/2005/8/layout/orgChart1"/>
    <dgm:cxn modelId="{DEA48F0B-216A-4C13-88EF-0B6734B37417}" type="presParOf" srcId="{D3A6272B-114E-493F-BA27-DFFDD608C1DF}" destId="{C61548BE-1CEA-4FBA-A39C-ED18C0CFE509}" srcOrd="0" destOrd="0" presId="urn:microsoft.com/office/officeart/2005/8/layout/orgChart1"/>
    <dgm:cxn modelId="{D34D3C3C-0945-4209-B5AB-0948C80FF4A2}" type="presParOf" srcId="{C61548BE-1CEA-4FBA-A39C-ED18C0CFE509}" destId="{63D7BDDE-375D-47A0-97DE-62BFD18F28D8}" srcOrd="0" destOrd="0" presId="urn:microsoft.com/office/officeart/2005/8/layout/orgChart1"/>
    <dgm:cxn modelId="{2A7EA6BC-D481-40F7-978F-78394D25FF53}" type="presParOf" srcId="{C61548BE-1CEA-4FBA-A39C-ED18C0CFE509}" destId="{EF9B4C23-60CF-4915-AFF7-49EDD6C42901}" srcOrd="1" destOrd="0" presId="urn:microsoft.com/office/officeart/2005/8/layout/orgChart1"/>
    <dgm:cxn modelId="{D4E60EB2-F526-4538-A8EE-2699204C09E7}" type="presParOf" srcId="{D3A6272B-114E-493F-BA27-DFFDD608C1DF}" destId="{3C7F221E-216F-42EC-96CB-81D3A009DCB5}" srcOrd="1" destOrd="0" presId="urn:microsoft.com/office/officeart/2005/8/layout/orgChart1"/>
    <dgm:cxn modelId="{525B7539-DFE7-4B3D-95BA-0E05C5B28DAF}" type="presParOf" srcId="{D3A6272B-114E-493F-BA27-DFFDD608C1DF}" destId="{9C534DCD-124A-44F7-A8EC-58F4659F4547}" srcOrd="2" destOrd="0" presId="urn:microsoft.com/office/officeart/2005/8/layout/orgChart1"/>
    <dgm:cxn modelId="{E2B76C35-F393-463D-AA99-D629E23EB58C}" type="presParOf" srcId="{BFF08DD3-385B-487D-8E0D-77226658C4C3}" destId="{B3F5DE3D-2073-418B-AAFC-97D688DF6003}" srcOrd="2" destOrd="0" presId="urn:microsoft.com/office/officeart/2005/8/layout/orgChart1"/>
    <dgm:cxn modelId="{822D80C0-3694-450B-81A8-757ADAE345C0}" type="presParOf" srcId="{D06555ED-BE67-48D6-B2B0-C6E7CF223F13}" destId="{673D901E-A7A4-4E9F-A3A6-106F617070ED}" srcOrd="8" destOrd="0" presId="urn:microsoft.com/office/officeart/2005/8/layout/orgChart1"/>
    <dgm:cxn modelId="{DA0AD705-8F93-4028-AEBA-9CDF1BF7ED1A}" type="presParOf" srcId="{D06555ED-BE67-48D6-B2B0-C6E7CF223F13}" destId="{8ADEB309-5187-41B2-AECF-F103343A8CB3}" srcOrd="9" destOrd="0" presId="urn:microsoft.com/office/officeart/2005/8/layout/orgChart1"/>
    <dgm:cxn modelId="{EFA8C2C2-BCF0-4259-89EE-1B0743BD930D}" type="presParOf" srcId="{8ADEB309-5187-41B2-AECF-F103343A8CB3}" destId="{AD4231A5-B46B-421C-BED7-1C0019F1D083}" srcOrd="0" destOrd="0" presId="urn:microsoft.com/office/officeart/2005/8/layout/orgChart1"/>
    <dgm:cxn modelId="{B33C9224-061B-473A-A225-BC893840DC32}" type="presParOf" srcId="{AD4231A5-B46B-421C-BED7-1C0019F1D083}" destId="{4DB8F17B-4DEE-43CD-824B-CF7BA4680A9E}" srcOrd="0" destOrd="0" presId="urn:microsoft.com/office/officeart/2005/8/layout/orgChart1"/>
    <dgm:cxn modelId="{DDD2AB45-E0FD-467D-8CCC-60F8A11252D5}" type="presParOf" srcId="{AD4231A5-B46B-421C-BED7-1C0019F1D083}" destId="{BDDF8FED-78DC-4F4A-9D9E-26613A50A3FB}" srcOrd="1" destOrd="0" presId="urn:microsoft.com/office/officeart/2005/8/layout/orgChart1"/>
    <dgm:cxn modelId="{8F40288D-FB5A-473D-965F-CF4251115BF7}" type="presParOf" srcId="{8ADEB309-5187-41B2-AECF-F103343A8CB3}" destId="{06C8A6BD-2174-4E40-8C9C-72618066393A}" srcOrd="1" destOrd="0" presId="urn:microsoft.com/office/officeart/2005/8/layout/orgChart1"/>
    <dgm:cxn modelId="{CFC9D943-864A-407B-988A-E489A8322CE8}" type="presParOf" srcId="{06C8A6BD-2174-4E40-8C9C-72618066393A}" destId="{E5997E3D-3C53-4649-8907-DFA601DFA3D4}" srcOrd="0" destOrd="0" presId="urn:microsoft.com/office/officeart/2005/8/layout/orgChart1"/>
    <dgm:cxn modelId="{6CD060CC-E5BF-4669-8B18-5B7C83BBA2AA}" type="presParOf" srcId="{06C8A6BD-2174-4E40-8C9C-72618066393A}" destId="{90242616-117F-4284-85B4-EF6AF4880A40}" srcOrd="1" destOrd="0" presId="urn:microsoft.com/office/officeart/2005/8/layout/orgChart1"/>
    <dgm:cxn modelId="{AC4B5BF1-3F20-4D97-AC81-091DE6507B66}" type="presParOf" srcId="{90242616-117F-4284-85B4-EF6AF4880A40}" destId="{6F7863BC-4E1F-4FC9-B689-82DCB4FE5BCF}" srcOrd="0" destOrd="0" presId="urn:microsoft.com/office/officeart/2005/8/layout/orgChart1"/>
    <dgm:cxn modelId="{2B0F5974-F143-4410-96FC-7C2BA488E676}" type="presParOf" srcId="{6F7863BC-4E1F-4FC9-B689-82DCB4FE5BCF}" destId="{1B3B014E-B127-4760-A060-3F898AB01AAF}" srcOrd="0" destOrd="0" presId="urn:microsoft.com/office/officeart/2005/8/layout/orgChart1"/>
    <dgm:cxn modelId="{E5419E8C-2D43-4259-82D3-029843AF069F}" type="presParOf" srcId="{6F7863BC-4E1F-4FC9-B689-82DCB4FE5BCF}" destId="{DF3EE0CE-0882-480A-A574-48536CEB41FE}" srcOrd="1" destOrd="0" presId="urn:microsoft.com/office/officeart/2005/8/layout/orgChart1"/>
    <dgm:cxn modelId="{4EA8B58A-6408-4457-858C-666D3CC265BC}" type="presParOf" srcId="{90242616-117F-4284-85B4-EF6AF4880A40}" destId="{1F67956B-2389-406B-8501-023D4C4EBFCF}" srcOrd="1" destOrd="0" presId="urn:microsoft.com/office/officeart/2005/8/layout/orgChart1"/>
    <dgm:cxn modelId="{AEE3138B-3F3C-436B-AA38-0F0FBC035708}" type="presParOf" srcId="{90242616-117F-4284-85B4-EF6AF4880A40}" destId="{7C4938C6-6F78-4050-8C5F-190988411A3B}" srcOrd="2" destOrd="0" presId="urn:microsoft.com/office/officeart/2005/8/layout/orgChart1"/>
    <dgm:cxn modelId="{7ACA522D-A183-42F4-B8D9-CEDD8A41C050}" type="presParOf" srcId="{8ADEB309-5187-41B2-AECF-F103343A8CB3}" destId="{3F2A5BCE-946A-4A06-A72A-475B26C841E4}" srcOrd="2" destOrd="0" presId="urn:microsoft.com/office/officeart/2005/8/layout/orgChart1"/>
    <dgm:cxn modelId="{D52165E7-B0B6-4A19-ADEF-02E386448EEC}" type="presParOf" srcId="{D06555ED-BE67-48D6-B2B0-C6E7CF223F13}" destId="{FBEF3359-DAEA-41DE-960F-95ADA7E2299B}" srcOrd="10" destOrd="0" presId="urn:microsoft.com/office/officeart/2005/8/layout/orgChart1"/>
    <dgm:cxn modelId="{3AA3FFDB-EC6E-4F46-8268-461E6306CB83}" type="presParOf" srcId="{D06555ED-BE67-48D6-B2B0-C6E7CF223F13}" destId="{81813583-E91D-4E58-A268-44AA8FAFD8C7}" srcOrd="11" destOrd="0" presId="urn:microsoft.com/office/officeart/2005/8/layout/orgChart1"/>
    <dgm:cxn modelId="{6AF1FC65-3792-4456-B738-FF184CB7967C}" type="presParOf" srcId="{81813583-E91D-4E58-A268-44AA8FAFD8C7}" destId="{E689BB67-24E1-405C-83D5-C4211CA3AA35}" srcOrd="0" destOrd="0" presId="urn:microsoft.com/office/officeart/2005/8/layout/orgChart1"/>
    <dgm:cxn modelId="{8E56867E-C74B-4BBE-9E37-6268D9130FEB}" type="presParOf" srcId="{E689BB67-24E1-405C-83D5-C4211CA3AA35}" destId="{66C5729B-46AC-45DA-AF64-01384F0518BF}" srcOrd="0" destOrd="0" presId="urn:microsoft.com/office/officeart/2005/8/layout/orgChart1"/>
    <dgm:cxn modelId="{97D08B4C-F139-4106-BF50-9180536650A6}" type="presParOf" srcId="{E689BB67-24E1-405C-83D5-C4211CA3AA35}" destId="{3EDE8307-6AB5-43CE-B964-A139C30E71B6}" srcOrd="1" destOrd="0" presId="urn:microsoft.com/office/officeart/2005/8/layout/orgChart1"/>
    <dgm:cxn modelId="{4175E114-34B8-4DEA-B173-055E5CD9DC84}" type="presParOf" srcId="{81813583-E91D-4E58-A268-44AA8FAFD8C7}" destId="{9FBF45CD-5DC6-44A6-B57F-B5E1255DB105}" srcOrd="1" destOrd="0" presId="urn:microsoft.com/office/officeart/2005/8/layout/orgChart1"/>
    <dgm:cxn modelId="{30F74B36-5880-4AA0-BE71-DA342DEA09CE}" type="presParOf" srcId="{9FBF45CD-5DC6-44A6-B57F-B5E1255DB105}" destId="{72FDBD42-E8BD-486A-A696-E9DE4F801438}" srcOrd="0" destOrd="0" presId="urn:microsoft.com/office/officeart/2005/8/layout/orgChart1"/>
    <dgm:cxn modelId="{5EAFF715-0780-4A28-8577-3E24852A1428}" type="presParOf" srcId="{9FBF45CD-5DC6-44A6-B57F-B5E1255DB105}" destId="{B7EEC619-A285-462B-8092-5BBB47449FA6}" srcOrd="1" destOrd="0" presId="urn:microsoft.com/office/officeart/2005/8/layout/orgChart1"/>
    <dgm:cxn modelId="{0A82EDA4-117D-4C1C-8849-8CE3C2B0A767}" type="presParOf" srcId="{B7EEC619-A285-462B-8092-5BBB47449FA6}" destId="{389914D7-0DCD-4B60-B7EA-BCDB6406491E}" srcOrd="0" destOrd="0" presId="urn:microsoft.com/office/officeart/2005/8/layout/orgChart1"/>
    <dgm:cxn modelId="{D48BF2EA-719B-4A49-A023-84090F43CC7D}" type="presParOf" srcId="{389914D7-0DCD-4B60-B7EA-BCDB6406491E}" destId="{71977C16-A7D7-43A3-9279-CA6C21503D83}" srcOrd="0" destOrd="0" presId="urn:microsoft.com/office/officeart/2005/8/layout/orgChart1"/>
    <dgm:cxn modelId="{40B06008-AB69-4AED-A505-0037F1D4F126}" type="presParOf" srcId="{389914D7-0DCD-4B60-B7EA-BCDB6406491E}" destId="{8458AE08-85A3-4528-B648-ED1F30376166}" srcOrd="1" destOrd="0" presId="urn:microsoft.com/office/officeart/2005/8/layout/orgChart1"/>
    <dgm:cxn modelId="{7A850889-5A11-4AA1-9253-305E8F832B14}" type="presParOf" srcId="{B7EEC619-A285-462B-8092-5BBB47449FA6}" destId="{31A42B85-184E-426D-956B-050DA97AF261}" srcOrd="1" destOrd="0" presId="urn:microsoft.com/office/officeart/2005/8/layout/orgChart1"/>
    <dgm:cxn modelId="{E8ECFF6B-88F6-4D88-B3B8-372E1EB73D2E}" type="presParOf" srcId="{B7EEC619-A285-462B-8092-5BBB47449FA6}" destId="{1B3683D7-0E19-47D5-9AC9-474C1098804D}" srcOrd="2" destOrd="0" presId="urn:microsoft.com/office/officeart/2005/8/layout/orgChart1"/>
    <dgm:cxn modelId="{C251B2B0-A2EF-4C87-A9F7-01B03968E8C0}" type="presParOf" srcId="{9FBF45CD-5DC6-44A6-B57F-B5E1255DB105}" destId="{A990E082-0D63-4A4B-8069-0FC58D51E14A}" srcOrd="2" destOrd="0" presId="urn:microsoft.com/office/officeart/2005/8/layout/orgChart1"/>
    <dgm:cxn modelId="{9B63CE61-E368-4B0E-88AC-A3DD3CC8D225}" type="presParOf" srcId="{9FBF45CD-5DC6-44A6-B57F-B5E1255DB105}" destId="{61539ED4-1481-4B8B-8D3C-5103565CAD95}" srcOrd="3" destOrd="0" presId="urn:microsoft.com/office/officeart/2005/8/layout/orgChart1"/>
    <dgm:cxn modelId="{EDE6F764-DB45-4553-A529-13061BBC9BA3}" type="presParOf" srcId="{61539ED4-1481-4B8B-8D3C-5103565CAD95}" destId="{5620ED9C-FCD5-4BE5-B58C-09103BA43985}" srcOrd="0" destOrd="0" presId="urn:microsoft.com/office/officeart/2005/8/layout/orgChart1"/>
    <dgm:cxn modelId="{86508FD4-9334-4CC2-A2EE-7A9B2ACB64D1}" type="presParOf" srcId="{5620ED9C-FCD5-4BE5-B58C-09103BA43985}" destId="{27ED8E44-7CEC-44BD-9EBF-C97C8661CB2B}" srcOrd="0" destOrd="0" presId="urn:microsoft.com/office/officeart/2005/8/layout/orgChart1"/>
    <dgm:cxn modelId="{999662E9-45BF-4788-BC9C-BA61BB70E9EB}" type="presParOf" srcId="{5620ED9C-FCD5-4BE5-B58C-09103BA43985}" destId="{F0BAA3BB-5ABA-4A2C-9B78-C6B88294BAE2}" srcOrd="1" destOrd="0" presId="urn:microsoft.com/office/officeart/2005/8/layout/orgChart1"/>
    <dgm:cxn modelId="{2666208E-5FD4-4927-BC94-DB73F084FA67}" type="presParOf" srcId="{61539ED4-1481-4B8B-8D3C-5103565CAD95}" destId="{D97AD199-82CC-4F1C-AE0B-DAC52A9A048D}" srcOrd="1" destOrd="0" presId="urn:microsoft.com/office/officeart/2005/8/layout/orgChart1"/>
    <dgm:cxn modelId="{C26C45AA-23FB-4CC2-B828-8CB04824C393}" type="presParOf" srcId="{61539ED4-1481-4B8B-8D3C-5103565CAD95}" destId="{7CB01989-6343-4143-8869-8E1862CAAE5C}" srcOrd="2" destOrd="0" presId="urn:microsoft.com/office/officeart/2005/8/layout/orgChart1"/>
    <dgm:cxn modelId="{E3D603EA-2A04-484B-B52F-9CBE5B331A61}" type="presParOf" srcId="{9FBF45CD-5DC6-44A6-B57F-B5E1255DB105}" destId="{10AF3658-B16D-4A5E-AD6C-82801B92ABD9}" srcOrd="4" destOrd="0" presId="urn:microsoft.com/office/officeart/2005/8/layout/orgChart1"/>
    <dgm:cxn modelId="{895B67E6-734F-4B85-8E87-EE4BB80C7F14}" type="presParOf" srcId="{9FBF45CD-5DC6-44A6-B57F-B5E1255DB105}" destId="{61E66E82-A1F2-4490-AB27-D5B3B4F98592}" srcOrd="5" destOrd="0" presId="urn:microsoft.com/office/officeart/2005/8/layout/orgChart1"/>
    <dgm:cxn modelId="{04EC7B98-0610-439F-B7AC-2D98C08BCB05}" type="presParOf" srcId="{61E66E82-A1F2-4490-AB27-D5B3B4F98592}" destId="{05940B2E-8BD9-4B99-AB07-B19E25874CCE}" srcOrd="0" destOrd="0" presId="urn:microsoft.com/office/officeart/2005/8/layout/orgChart1"/>
    <dgm:cxn modelId="{FCA18BA1-BAC5-48F5-9466-BBB8091943C7}" type="presParOf" srcId="{05940B2E-8BD9-4B99-AB07-B19E25874CCE}" destId="{15902732-453F-47F3-AD8C-4296C1577929}" srcOrd="0" destOrd="0" presId="urn:microsoft.com/office/officeart/2005/8/layout/orgChart1"/>
    <dgm:cxn modelId="{CB8E3E8A-A46A-4FA1-80A1-50B96601B2A0}" type="presParOf" srcId="{05940B2E-8BD9-4B99-AB07-B19E25874CCE}" destId="{CCAA1FBD-07D2-454B-8A33-02F739F1D065}" srcOrd="1" destOrd="0" presId="urn:microsoft.com/office/officeart/2005/8/layout/orgChart1"/>
    <dgm:cxn modelId="{1ABD6F32-1522-46C1-8B78-5D63ABD22913}" type="presParOf" srcId="{61E66E82-A1F2-4490-AB27-D5B3B4F98592}" destId="{A79D4CAF-0CE8-4A5D-8211-440065C08C8B}" srcOrd="1" destOrd="0" presId="urn:microsoft.com/office/officeart/2005/8/layout/orgChart1"/>
    <dgm:cxn modelId="{98590F98-8DEB-4B30-AC54-4C9EC8AF01A5}" type="presParOf" srcId="{61E66E82-A1F2-4490-AB27-D5B3B4F98592}" destId="{9B93BC12-3274-4A29-9FC2-A7C5C7433298}" srcOrd="2" destOrd="0" presId="urn:microsoft.com/office/officeart/2005/8/layout/orgChart1"/>
    <dgm:cxn modelId="{4BB172F9-6DC8-48CE-BC0C-4227DAFB3C02}" type="presParOf" srcId="{9FBF45CD-5DC6-44A6-B57F-B5E1255DB105}" destId="{BA4855A9-7CB4-4C37-B041-855B6796F9C9}" srcOrd="6" destOrd="0" presId="urn:microsoft.com/office/officeart/2005/8/layout/orgChart1"/>
    <dgm:cxn modelId="{543CB287-8CEA-4452-A328-3AABC66211A1}" type="presParOf" srcId="{9FBF45CD-5DC6-44A6-B57F-B5E1255DB105}" destId="{8BABE207-07F7-48E9-84FA-3C88413E17B8}" srcOrd="7" destOrd="0" presId="urn:microsoft.com/office/officeart/2005/8/layout/orgChart1"/>
    <dgm:cxn modelId="{6445310C-309C-4408-B131-7D7C21120913}" type="presParOf" srcId="{8BABE207-07F7-48E9-84FA-3C88413E17B8}" destId="{471AEEE0-6095-450C-9C24-B4CF8DDC7DA7}" srcOrd="0" destOrd="0" presId="urn:microsoft.com/office/officeart/2005/8/layout/orgChart1"/>
    <dgm:cxn modelId="{13CAF53F-A7D7-4805-BFDE-3519D4547F3E}" type="presParOf" srcId="{471AEEE0-6095-450C-9C24-B4CF8DDC7DA7}" destId="{F7A8C446-5D21-4BC1-A58F-898C2BDF6CEB}" srcOrd="0" destOrd="0" presId="urn:microsoft.com/office/officeart/2005/8/layout/orgChart1"/>
    <dgm:cxn modelId="{7D53B9D2-6D2C-4EC1-8E62-F124E613676F}" type="presParOf" srcId="{471AEEE0-6095-450C-9C24-B4CF8DDC7DA7}" destId="{4CA66F29-A856-4047-A988-5C835065EAE9}" srcOrd="1" destOrd="0" presId="urn:microsoft.com/office/officeart/2005/8/layout/orgChart1"/>
    <dgm:cxn modelId="{479342E4-EA93-4475-B236-6BF9944C23EC}" type="presParOf" srcId="{8BABE207-07F7-48E9-84FA-3C88413E17B8}" destId="{ACA70C8A-5C51-471B-904F-7956912FA814}" srcOrd="1" destOrd="0" presId="urn:microsoft.com/office/officeart/2005/8/layout/orgChart1"/>
    <dgm:cxn modelId="{7DE7AE8A-2222-4BF6-A24C-FC3AD6C7FA29}" type="presParOf" srcId="{8BABE207-07F7-48E9-84FA-3C88413E17B8}" destId="{023104F1-63BA-4C17-A91C-421A15979436}" srcOrd="2" destOrd="0" presId="urn:microsoft.com/office/officeart/2005/8/layout/orgChart1"/>
    <dgm:cxn modelId="{7E9EF8C4-E179-457C-BD10-8F745459F3A0}" type="presParOf" srcId="{81813583-E91D-4E58-A268-44AA8FAFD8C7}" destId="{A7574624-0A92-4A0A-9841-1679832846CA}" srcOrd="2" destOrd="0" presId="urn:microsoft.com/office/officeart/2005/8/layout/orgChart1"/>
    <dgm:cxn modelId="{900989DF-BE56-4BC0-B16C-0A53D01248FC}" type="presParOf" srcId="{D06555ED-BE67-48D6-B2B0-C6E7CF223F13}" destId="{02D519B9-D079-4DD6-BF45-9C30DDAE7831}" srcOrd="12" destOrd="0" presId="urn:microsoft.com/office/officeart/2005/8/layout/orgChart1"/>
    <dgm:cxn modelId="{2F15DFE0-1D35-4A6D-B2EC-3DD5B88BD932}" type="presParOf" srcId="{D06555ED-BE67-48D6-B2B0-C6E7CF223F13}" destId="{D62753BB-68FB-482C-85A9-C9C3C109D32A}" srcOrd="13" destOrd="0" presId="urn:microsoft.com/office/officeart/2005/8/layout/orgChart1"/>
    <dgm:cxn modelId="{3061C701-0F69-4552-9D2D-7B28985CC4B4}" type="presParOf" srcId="{D62753BB-68FB-482C-85A9-C9C3C109D32A}" destId="{EA747569-F760-4F10-829C-013AF948EAD5}" srcOrd="0" destOrd="0" presId="urn:microsoft.com/office/officeart/2005/8/layout/orgChart1"/>
    <dgm:cxn modelId="{A636D709-9822-4356-B0F9-C5066D9539B4}" type="presParOf" srcId="{EA747569-F760-4F10-829C-013AF948EAD5}" destId="{3E0F1106-C1CB-4BAA-BA57-5519952FA863}" srcOrd="0" destOrd="0" presId="urn:microsoft.com/office/officeart/2005/8/layout/orgChart1"/>
    <dgm:cxn modelId="{F4F1CFE1-3E74-401A-8891-622D2122846B}" type="presParOf" srcId="{EA747569-F760-4F10-829C-013AF948EAD5}" destId="{18B2604C-B6D4-4549-AE79-6FB337BA287C}" srcOrd="1" destOrd="0" presId="urn:microsoft.com/office/officeart/2005/8/layout/orgChart1"/>
    <dgm:cxn modelId="{9532B520-2A30-4AE0-9BCE-21246AF137EF}" type="presParOf" srcId="{D62753BB-68FB-482C-85A9-C9C3C109D32A}" destId="{3778DB51-4B0B-43C2-8473-7D01D77600F6}" srcOrd="1" destOrd="0" presId="urn:microsoft.com/office/officeart/2005/8/layout/orgChart1"/>
    <dgm:cxn modelId="{F93B4614-893B-4CE6-BE9B-E7BE493327A6}" type="presParOf" srcId="{3778DB51-4B0B-43C2-8473-7D01D77600F6}" destId="{DDAB67D5-5DA3-4BDD-B346-AEFB151F3577}" srcOrd="0" destOrd="0" presId="urn:microsoft.com/office/officeart/2005/8/layout/orgChart1"/>
    <dgm:cxn modelId="{9C93F015-E906-48AA-8998-3B7C75BF8A75}" type="presParOf" srcId="{3778DB51-4B0B-43C2-8473-7D01D77600F6}" destId="{13D17335-05AF-4FD3-85BA-4526D7FA5F67}" srcOrd="1" destOrd="0" presId="urn:microsoft.com/office/officeart/2005/8/layout/orgChart1"/>
    <dgm:cxn modelId="{72239299-D785-4512-93DF-6678F836FCE0}" type="presParOf" srcId="{13D17335-05AF-4FD3-85BA-4526D7FA5F67}" destId="{C1B2FC06-03F7-4881-A620-E2E69C931CD2}" srcOrd="0" destOrd="0" presId="urn:microsoft.com/office/officeart/2005/8/layout/orgChart1"/>
    <dgm:cxn modelId="{DEF0AA39-234A-4019-B4E5-52A30DA276A0}" type="presParOf" srcId="{C1B2FC06-03F7-4881-A620-E2E69C931CD2}" destId="{5C541450-CA98-460F-8E72-26874511335C}" srcOrd="0" destOrd="0" presId="urn:microsoft.com/office/officeart/2005/8/layout/orgChart1"/>
    <dgm:cxn modelId="{029430AE-D168-4A80-9848-48BE1A32F06B}" type="presParOf" srcId="{C1B2FC06-03F7-4881-A620-E2E69C931CD2}" destId="{0A22C553-BB9C-448E-9A72-1F13D2E8F1A2}" srcOrd="1" destOrd="0" presId="urn:microsoft.com/office/officeart/2005/8/layout/orgChart1"/>
    <dgm:cxn modelId="{96EAD6EB-2A48-4E7B-BA47-5F1A0BAA8241}" type="presParOf" srcId="{13D17335-05AF-4FD3-85BA-4526D7FA5F67}" destId="{74A5FE0E-818A-432C-9B6C-022A8CC363AF}" srcOrd="1" destOrd="0" presId="urn:microsoft.com/office/officeart/2005/8/layout/orgChart1"/>
    <dgm:cxn modelId="{259E3458-61A9-48A8-9145-F7A09071B7FF}" type="presParOf" srcId="{13D17335-05AF-4FD3-85BA-4526D7FA5F67}" destId="{61711C5A-2BD4-41F4-82E7-875ABD27C463}" srcOrd="2" destOrd="0" presId="urn:microsoft.com/office/officeart/2005/8/layout/orgChart1"/>
    <dgm:cxn modelId="{C6A39950-D452-4A35-A487-2FAB155F2633}" type="presParOf" srcId="{3778DB51-4B0B-43C2-8473-7D01D77600F6}" destId="{77BC15A4-4260-403A-95AC-59F52EEBF8FE}" srcOrd="2" destOrd="0" presId="urn:microsoft.com/office/officeart/2005/8/layout/orgChart1"/>
    <dgm:cxn modelId="{8D0A78AB-B28A-45C3-A447-2016A5CA4FF6}" type="presParOf" srcId="{3778DB51-4B0B-43C2-8473-7D01D77600F6}" destId="{88651256-CBBB-4EEA-B5EA-3626074512ED}" srcOrd="3" destOrd="0" presId="urn:microsoft.com/office/officeart/2005/8/layout/orgChart1"/>
    <dgm:cxn modelId="{5CB1D738-273F-42B9-A343-8B2C7841C4AF}" type="presParOf" srcId="{88651256-CBBB-4EEA-B5EA-3626074512ED}" destId="{2CB76156-EF1E-41CD-954A-FEDAFC206B9E}" srcOrd="0" destOrd="0" presId="urn:microsoft.com/office/officeart/2005/8/layout/orgChart1"/>
    <dgm:cxn modelId="{68D5F261-4AB8-49F8-9158-861C79A7D8AA}" type="presParOf" srcId="{2CB76156-EF1E-41CD-954A-FEDAFC206B9E}" destId="{F5624A0A-78D9-4C3F-B771-B75A079DB543}" srcOrd="0" destOrd="0" presId="urn:microsoft.com/office/officeart/2005/8/layout/orgChart1"/>
    <dgm:cxn modelId="{26ABA1D2-315B-48A5-B376-5D16304F45B6}" type="presParOf" srcId="{2CB76156-EF1E-41CD-954A-FEDAFC206B9E}" destId="{E3C6123E-035A-412B-A54F-78D247EEF41C}" srcOrd="1" destOrd="0" presId="urn:microsoft.com/office/officeart/2005/8/layout/orgChart1"/>
    <dgm:cxn modelId="{5594B45A-B110-483B-9C70-AC12C75378C3}" type="presParOf" srcId="{88651256-CBBB-4EEA-B5EA-3626074512ED}" destId="{435A6363-D6DE-4CD5-B3FC-05DC1A4A160E}" srcOrd="1" destOrd="0" presId="urn:microsoft.com/office/officeart/2005/8/layout/orgChart1"/>
    <dgm:cxn modelId="{FA024AC7-2553-4C83-BE88-6966557654CD}" type="presParOf" srcId="{88651256-CBBB-4EEA-B5EA-3626074512ED}" destId="{06C08519-6AD1-4BA3-BB86-03EBE05D3A8E}" srcOrd="2" destOrd="0" presId="urn:microsoft.com/office/officeart/2005/8/layout/orgChart1"/>
    <dgm:cxn modelId="{D1132459-EA8D-4DE9-B8A6-9986B18A62A2}" type="presParOf" srcId="{3778DB51-4B0B-43C2-8473-7D01D77600F6}" destId="{DD4D52BE-10F2-4ECD-B19E-6E78EA6425C1}" srcOrd="4" destOrd="0" presId="urn:microsoft.com/office/officeart/2005/8/layout/orgChart1"/>
    <dgm:cxn modelId="{9534FBA5-2B45-431B-AD01-5DE9C593857E}" type="presParOf" srcId="{3778DB51-4B0B-43C2-8473-7D01D77600F6}" destId="{EAF8B26B-7E4C-44D7-B09A-12A4044C3ABA}" srcOrd="5" destOrd="0" presId="urn:microsoft.com/office/officeart/2005/8/layout/orgChart1"/>
    <dgm:cxn modelId="{6DBBFE2C-DEB2-4933-A738-D19CA708953A}" type="presParOf" srcId="{EAF8B26B-7E4C-44D7-B09A-12A4044C3ABA}" destId="{944B263C-7C00-44D0-A01D-C583ADAFF5F2}" srcOrd="0" destOrd="0" presId="urn:microsoft.com/office/officeart/2005/8/layout/orgChart1"/>
    <dgm:cxn modelId="{B6E2AE67-37F4-4407-8BB2-7EC7614125AC}" type="presParOf" srcId="{944B263C-7C00-44D0-A01D-C583ADAFF5F2}" destId="{BCBAEC09-234E-4F1E-A2E1-EE7FCB297D83}" srcOrd="0" destOrd="0" presId="urn:microsoft.com/office/officeart/2005/8/layout/orgChart1"/>
    <dgm:cxn modelId="{01AB4984-4923-4ACF-B674-17D59E94F06F}" type="presParOf" srcId="{944B263C-7C00-44D0-A01D-C583ADAFF5F2}" destId="{0BF7CC3E-3471-4C47-92FE-85DA01E908E8}" srcOrd="1" destOrd="0" presId="urn:microsoft.com/office/officeart/2005/8/layout/orgChart1"/>
    <dgm:cxn modelId="{C3E4F1A3-FA00-4153-B3DF-ACAAF5EEA01C}" type="presParOf" srcId="{EAF8B26B-7E4C-44D7-B09A-12A4044C3ABA}" destId="{039D5908-63B9-412E-A071-40A80270F635}" srcOrd="1" destOrd="0" presId="urn:microsoft.com/office/officeart/2005/8/layout/orgChart1"/>
    <dgm:cxn modelId="{0BA50D5B-DF33-4F1C-AC89-C99A91ED8D80}" type="presParOf" srcId="{EAF8B26B-7E4C-44D7-B09A-12A4044C3ABA}" destId="{BC818402-D40C-47B0-908A-54FC144DF522}" srcOrd="2" destOrd="0" presId="urn:microsoft.com/office/officeart/2005/8/layout/orgChart1"/>
    <dgm:cxn modelId="{514000A1-DADE-42ED-B571-9613AD80B2F1}" type="presParOf" srcId="{D62753BB-68FB-482C-85A9-C9C3C109D32A}" destId="{802FDDA6-63CE-4AC8-91BF-4AA09F81C742}" srcOrd="2" destOrd="0" presId="urn:microsoft.com/office/officeart/2005/8/layout/orgChart1"/>
    <dgm:cxn modelId="{5CAA9829-6DCA-4011-B1FF-BFF491C46A23}" type="presParOf" srcId="{D06555ED-BE67-48D6-B2B0-C6E7CF223F13}" destId="{B1A3B953-5FA9-41D3-9228-40CCDF7C4A33}" srcOrd="14" destOrd="0" presId="urn:microsoft.com/office/officeart/2005/8/layout/orgChart1"/>
    <dgm:cxn modelId="{A735EFB2-0079-4C0A-A17B-10C090377CEC}" type="presParOf" srcId="{D06555ED-BE67-48D6-B2B0-C6E7CF223F13}" destId="{9C761A4C-2223-4DCD-9DBB-0731DB080C88}" srcOrd="15" destOrd="0" presId="urn:microsoft.com/office/officeart/2005/8/layout/orgChart1"/>
    <dgm:cxn modelId="{E7E779D3-7869-4440-8F01-70E56EA4462D}" type="presParOf" srcId="{9C761A4C-2223-4DCD-9DBB-0731DB080C88}" destId="{4E996967-9C80-470D-843E-4CB64439B3F7}" srcOrd="0" destOrd="0" presId="urn:microsoft.com/office/officeart/2005/8/layout/orgChart1"/>
    <dgm:cxn modelId="{BEA57F51-8BF6-431B-9EFF-163082995682}" type="presParOf" srcId="{4E996967-9C80-470D-843E-4CB64439B3F7}" destId="{91B1D76E-4AAB-4FC9-8F61-4D9095A4DD69}" srcOrd="0" destOrd="0" presId="urn:microsoft.com/office/officeart/2005/8/layout/orgChart1"/>
    <dgm:cxn modelId="{F503AA9A-66CA-4999-AC03-ABBE933B6991}" type="presParOf" srcId="{4E996967-9C80-470D-843E-4CB64439B3F7}" destId="{AF71B19E-6A11-4D1F-A9B8-1B99CFF8FCA2}" srcOrd="1" destOrd="0" presId="urn:microsoft.com/office/officeart/2005/8/layout/orgChart1"/>
    <dgm:cxn modelId="{D0356FAF-B277-431C-9A09-92FCCF63937A}" type="presParOf" srcId="{9C761A4C-2223-4DCD-9DBB-0731DB080C88}" destId="{679FC550-A5FE-48C7-84E1-B381037304BE}" srcOrd="1" destOrd="0" presId="urn:microsoft.com/office/officeart/2005/8/layout/orgChart1"/>
    <dgm:cxn modelId="{C3AD6223-607D-414A-A07F-6CC30253D82C}" type="presParOf" srcId="{679FC550-A5FE-48C7-84E1-B381037304BE}" destId="{69040EF7-692B-4B0A-96F2-A3BAD94340ED}" srcOrd="0" destOrd="0" presId="urn:microsoft.com/office/officeart/2005/8/layout/orgChart1"/>
    <dgm:cxn modelId="{8E1550C0-E2D5-47D0-94CA-EE515CAA6DD9}" type="presParOf" srcId="{679FC550-A5FE-48C7-84E1-B381037304BE}" destId="{FFC7864A-3B8E-4530-8B3C-2EBA848F3910}" srcOrd="1" destOrd="0" presId="urn:microsoft.com/office/officeart/2005/8/layout/orgChart1"/>
    <dgm:cxn modelId="{581EDAEF-83CB-430A-B3AD-4A4D6272B53D}" type="presParOf" srcId="{FFC7864A-3B8E-4530-8B3C-2EBA848F3910}" destId="{70569232-F6D2-427D-A885-ECE52010E959}" srcOrd="0" destOrd="0" presId="urn:microsoft.com/office/officeart/2005/8/layout/orgChart1"/>
    <dgm:cxn modelId="{F3688F0C-8F46-4093-9CFC-99521ACA6BAB}" type="presParOf" srcId="{70569232-F6D2-427D-A885-ECE52010E959}" destId="{3AF7DEB2-DADA-48BD-9E27-39AFEBFE1BED}" srcOrd="0" destOrd="0" presId="urn:microsoft.com/office/officeart/2005/8/layout/orgChart1"/>
    <dgm:cxn modelId="{7CCC3523-85DD-4468-868B-F0DCF7CF7CBF}" type="presParOf" srcId="{70569232-F6D2-427D-A885-ECE52010E959}" destId="{B1D76749-087C-4B17-A915-BF722B8C8279}" srcOrd="1" destOrd="0" presId="urn:microsoft.com/office/officeart/2005/8/layout/orgChart1"/>
    <dgm:cxn modelId="{8702E194-2918-446D-AD74-F18503EFDEF0}" type="presParOf" srcId="{FFC7864A-3B8E-4530-8B3C-2EBA848F3910}" destId="{A602A0CA-9D02-4412-816A-A509212F88DA}" srcOrd="1" destOrd="0" presId="urn:microsoft.com/office/officeart/2005/8/layout/orgChart1"/>
    <dgm:cxn modelId="{077EEFB3-76A6-4E42-9BD0-105ACE9E914A}" type="presParOf" srcId="{FFC7864A-3B8E-4530-8B3C-2EBA848F3910}" destId="{2BDA726E-5B5F-4202-AB8A-A314E83AB813}" srcOrd="2" destOrd="0" presId="urn:microsoft.com/office/officeart/2005/8/layout/orgChart1"/>
    <dgm:cxn modelId="{AD8566CE-D5D9-4A23-BDBB-549DE087E695}" type="presParOf" srcId="{679FC550-A5FE-48C7-84E1-B381037304BE}" destId="{09561518-DF65-4D22-9A31-9655D372DACF}" srcOrd="2" destOrd="0" presId="urn:microsoft.com/office/officeart/2005/8/layout/orgChart1"/>
    <dgm:cxn modelId="{44456B49-8797-4387-81A9-B1B8C62E59F3}" type="presParOf" srcId="{679FC550-A5FE-48C7-84E1-B381037304BE}" destId="{E04BB132-014F-4BB3-ACCC-B15F1DC3426D}" srcOrd="3" destOrd="0" presId="urn:microsoft.com/office/officeart/2005/8/layout/orgChart1"/>
    <dgm:cxn modelId="{407BA654-12EE-4ECA-A544-DBC848E33EFA}" type="presParOf" srcId="{E04BB132-014F-4BB3-ACCC-B15F1DC3426D}" destId="{5118D798-E488-4B69-86CE-46DC21A622F5}" srcOrd="0" destOrd="0" presId="urn:microsoft.com/office/officeart/2005/8/layout/orgChart1"/>
    <dgm:cxn modelId="{FD3B1DDC-8301-4B0A-AFDB-7379609A6E03}" type="presParOf" srcId="{5118D798-E488-4B69-86CE-46DC21A622F5}" destId="{48F75B04-D23B-4C52-B889-37F906AEE4C6}" srcOrd="0" destOrd="0" presId="urn:microsoft.com/office/officeart/2005/8/layout/orgChart1"/>
    <dgm:cxn modelId="{D0586C86-2ADF-4BB2-B86E-A77B09476693}" type="presParOf" srcId="{5118D798-E488-4B69-86CE-46DC21A622F5}" destId="{B5A40B37-F36E-439F-8183-2D5C7A128D74}" srcOrd="1" destOrd="0" presId="urn:microsoft.com/office/officeart/2005/8/layout/orgChart1"/>
    <dgm:cxn modelId="{8305ADE8-C013-45E5-948F-17A3EBBED7E1}" type="presParOf" srcId="{E04BB132-014F-4BB3-ACCC-B15F1DC3426D}" destId="{9B3A1342-DFFC-4ED9-9C0C-C133355D4EF2}" srcOrd="1" destOrd="0" presId="urn:microsoft.com/office/officeart/2005/8/layout/orgChart1"/>
    <dgm:cxn modelId="{4A43D6F2-6BA2-4378-996A-0051F94A7F1D}" type="presParOf" srcId="{E04BB132-014F-4BB3-ACCC-B15F1DC3426D}" destId="{07FE63DC-911C-4B6B-8DAF-D297E4725DDE}" srcOrd="2" destOrd="0" presId="urn:microsoft.com/office/officeart/2005/8/layout/orgChart1"/>
    <dgm:cxn modelId="{D7114058-A233-410F-996D-82E8723E77F7}" type="presParOf" srcId="{679FC550-A5FE-48C7-84E1-B381037304BE}" destId="{9B885BFA-87BD-41DF-9ED7-FE3DA176C467}" srcOrd="4" destOrd="0" presId="urn:microsoft.com/office/officeart/2005/8/layout/orgChart1"/>
    <dgm:cxn modelId="{DC154C1C-6F8D-466C-8E0D-9D624AA90CD1}" type="presParOf" srcId="{679FC550-A5FE-48C7-84E1-B381037304BE}" destId="{90EFE47F-A889-458C-9AB6-0B0C56523411}" srcOrd="5" destOrd="0" presId="urn:microsoft.com/office/officeart/2005/8/layout/orgChart1"/>
    <dgm:cxn modelId="{8A0FE97A-4092-4E76-920A-6D8DCED5A427}" type="presParOf" srcId="{90EFE47F-A889-458C-9AB6-0B0C56523411}" destId="{7C1717E9-B1CA-420F-B6D2-AA885F364089}" srcOrd="0" destOrd="0" presId="urn:microsoft.com/office/officeart/2005/8/layout/orgChart1"/>
    <dgm:cxn modelId="{94FCD42A-156D-4767-9E88-DD17A9EAB676}" type="presParOf" srcId="{7C1717E9-B1CA-420F-B6D2-AA885F364089}" destId="{F1865730-2CD9-464D-B7C8-203978A0537A}" srcOrd="0" destOrd="0" presId="urn:microsoft.com/office/officeart/2005/8/layout/orgChart1"/>
    <dgm:cxn modelId="{24D51D89-E13E-47A2-B15B-54F4A83D4E95}" type="presParOf" srcId="{7C1717E9-B1CA-420F-B6D2-AA885F364089}" destId="{8F4F4679-D89B-41AF-8E1C-18B8A5290242}" srcOrd="1" destOrd="0" presId="urn:microsoft.com/office/officeart/2005/8/layout/orgChart1"/>
    <dgm:cxn modelId="{80DE0C17-D3C3-46B9-B873-9794F1CD237A}" type="presParOf" srcId="{90EFE47F-A889-458C-9AB6-0B0C56523411}" destId="{35470FC5-EE13-489B-99DF-84554B32D5D0}" srcOrd="1" destOrd="0" presId="urn:microsoft.com/office/officeart/2005/8/layout/orgChart1"/>
    <dgm:cxn modelId="{EE9E3FD4-2EEF-4979-8265-02946E3ED501}" type="presParOf" srcId="{90EFE47F-A889-458C-9AB6-0B0C56523411}" destId="{58AE4F36-3E75-42B5-B455-33F7D82D8AEF}" srcOrd="2" destOrd="0" presId="urn:microsoft.com/office/officeart/2005/8/layout/orgChart1"/>
    <dgm:cxn modelId="{4A6EC82A-99F7-444B-96DC-32996F70D08E}" type="presParOf" srcId="{679FC550-A5FE-48C7-84E1-B381037304BE}" destId="{7747F27D-DC06-45C6-BDA1-6FC216FCA1AD}" srcOrd="6" destOrd="0" presId="urn:microsoft.com/office/officeart/2005/8/layout/orgChart1"/>
    <dgm:cxn modelId="{6C080069-CD35-43C4-8552-8286976CBA91}" type="presParOf" srcId="{679FC550-A5FE-48C7-84E1-B381037304BE}" destId="{40DD4C53-105F-4A53-88E6-23723D9C4133}" srcOrd="7" destOrd="0" presId="urn:microsoft.com/office/officeart/2005/8/layout/orgChart1"/>
    <dgm:cxn modelId="{0DC0361F-F4BA-4D5F-9DB1-EE0FB32A6E04}" type="presParOf" srcId="{40DD4C53-105F-4A53-88E6-23723D9C4133}" destId="{131197F9-4349-432F-AA1E-29A18AC89254}" srcOrd="0" destOrd="0" presId="urn:microsoft.com/office/officeart/2005/8/layout/orgChart1"/>
    <dgm:cxn modelId="{0F971C06-B40A-42E2-8447-F449E2C2A95C}" type="presParOf" srcId="{131197F9-4349-432F-AA1E-29A18AC89254}" destId="{6902C452-B236-4DC5-AD1A-70946CD1384F}" srcOrd="0" destOrd="0" presId="urn:microsoft.com/office/officeart/2005/8/layout/orgChart1"/>
    <dgm:cxn modelId="{8CB7CA83-D63C-465A-939D-417A57C84B13}" type="presParOf" srcId="{131197F9-4349-432F-AA1E-29A18AC89254}" destId="{988D9240-FC94-4BD1-A30C-FA2B10F17543}" srcOrd="1" destOrd="0" presId="urn:microsoft.com/office/officeart/2005/8/layout/orgChart1"/>
    <dgm:cxn modelId="{056D70FE-996E-459A-B698-01F478130187}" type="presParOf" srcId="{40DD4C53-105F-4A53-88E6-23723D9C4133}" destId="{51993C17-70D4-47E5-A605-8D8D99F031FB}" srcOrd="1" destOrd="0" presId="urn:microsoft.com/office/officeart/2005/8/layout/orgChart1"/>
    <dgm:cxn modelId="{4F0C11AA-28A9-4A63-85D5-03922465592E}" type="presParOf" srcId="{40DD4C53-105F-4A53-88E6-23723D9C4133}" destId="{193B431E-50A3-434A-8354-01D166C475D2}" srcOrd="2" destOrd="0" presId="urn:microsoft.com/office/officeart/2005/8/layout/orgChart1"/>
    <dgm:cxn modelId="{70301634-7CCF-46D6-8B04-FEB3E2642DC1}" type="presParOf" srcId="{9C761A4C-2223-4DCD-9DBB-0731DB080C88}" destId="{0AAFF5E7-63A5-4C91-A402-FDA51CE655EC}" srcOrd="2" destOrd="0" presId="urn:microsoft.com/office/officeart/2005/8/layout/orgChart1"/>
    <dgm:cxn modelId="{C2252299-6CD5-4DF8-94E3-B5EA259EE5C3}" type="presParOf" srcId="{8F3565EF-37DC-4687-9AC9-325EBAD37126}" destId="{D9583226-67F2-4C89-B496-AA0E8C50706D}" srcOrd="2" destOrd="0" presId="urn:microsoft.com/office/officeart/2005/8/layout/orgChart1"/>
    <dgm:cxn modelId="{8A9FC40A-0EFA-4F54-97B4-84FF4C69AEDD}" type="presParOf" srcId="{FF521383-AC67-4E1A-8B39-D468492EEBA3}" destId="{A36A5EE1-1CD2-4D86-AFD2-4FC6C117384B}" srcOrd="2" destOrd="0" presId="urn:microsoft.com/office/officeart/2005/8/layout/orgChart1"/>
    <dgm:cxn modelId="{8D414537-0169-40DD-BE49-35DA64CB0D5A}" type="presParOf" srcId="{FF521383-AC67-4E1A-8B39-D468492EEBA3}" destId="{37EF93B4-B76C-43AD-B24C-377CDAFE78F6}" srcOrd="3" destOrd="0" presId="urn:microsoft.com/office/officeart/2005/8/layout/orgChart1"/>
    <dgm:cxn modelId="{7757152D-276D-4DAC-99C5-A3D7894F8BF2}" type="presParOf" srcId="{37EF93B4-B76C-43AD-B24C-377CDAFE78F6}" destId="{BAAE4479-85AE-4C7B-866B-E0AE69958097}" srcOrd="0" destOrd="0" presId="urn:microsoft.com/office/officeart/2005/8/layout/orgChart1"/>
    <dgm:cxn modelId="{36D60F50-1FD9-42AA-886E-663FC202A4A1}" type="presParOf" srcId="{BAAE4479-85AE-4C7B-866B-E0AE69958097}" destId="{C8861E45-F96C-4423-9B48-A86C0F1A8F90}" srcOrd="0" destOrd="0" presId="urn:microsoft.com/office/officeart/2005/8/layout/orgChart1"/>
    <dgm:cxn modelId="{E80639B9-379D-4083-812C-EF38919B63BD}" type="presParOf" srcId="{BAAE4479-85AE-4C7B-866B-E0AE69958097}" destId="{6D6C76D9-9BA4-4789-970B-DF1D4DABC7EF}" srcOrd="1" destOrd="0" presId="urn:microsoft.com/office/officeart/2005/8/layout/orgChart1"/>
    <dgm:cxn modelId="{D8BCF37C-C54A-4FDE-86B4-CE92D7E908AF}" type="presParOf" srcId="{37EF93B4-B76C-43AD-B24C-377CDAFE78F6}" destId="{C3F4375F-4D8D-4029-9313-57DC4CAB4372}" srcOrd="1" destOrd="0" presId="urn:microsoft.com/office/officeart/2005/8/layout/orgChart1"/>
    <dgm:cxn modelId="{B7AACCEB-3417-4C5B-BB61-B33B903F9247}" type="presParOf" srcId="{C3F4375F-4D8D-4029-9313-57DC4CAB4372}" destId="{39A3CA81-DFD7-4A5C-A3D3-425081224A8A}" srcOrd="0" destOrd="0" presId="urn:microsoft.com/office/officeart/2005/8/layout/orgChart1"/>
    <dgm:cxn modelId="{541CD0E3-EAE2-4572-95FB-A57051D98C57}" type="presParOf" srcId="{C3F4375F-4D8D-4029-9313-57DC4CAB4372}" destId="{642B71E3-73D2-4858-B2A2-76E7501B8EB3}" srcOrd="1" destOrd="0" presId="urn:microsoft.com/office/officeart/2005/8/layout/orgChart1"/>
    <dgm:cxn modelId="{DEAA6CE9-94E9-48CD-B5B9-D4801DEC6236}" type="presParOf" srcId="{642B71E3-73D2-4858-B2A2-76E7501B8EB3}" destId="{DD834372-58A9-4B7D-9AB7-923FDEA65D8D}" srcOrd="0" destOrd="0" presId="urn:microsoft.com/office/officeart/2005/8/layout/orgChart1"/>
    <dgm:cxn modelId="{8EDBA804-75E1-4E8F-838E-C119CCD59B3C}" type="presParOf" srcId="{DD834372-58A9-4B7D-9AB7-923FDEA65D8D}" destId="{34F6DAD5-EABC-499D-8C81-716033769323}" srcOrd="0" destOrd="0" presId="urn:microsoft.com/office/officeart/2005/8/layout/orgChart1"/>
    <dgm:cxn modelId="{7BE9F8C8-108C-4BEA-93F5-8214FEF4CAE8}" type="presParOf" srcId="{DD834372-58A9-4B7D-9AB7-923FDEA65D8D}" destId="{21F36C79-EDB1-457B-995E-6CA0AE88B01F}" srcOrd="1" destOrd="0" presId="urn:microsoft.com/office/officeart/2005/8/layout/orgChart1"/>
    <dgm:cxn modelId="{FD3BD74C-A8B1-40D4-BBDB-93FBA30BADE3}" type="presParOf" srcId="{642B71E3-73D2-4858-B2A2-76E7501B8EB3}" destId="{DFCEBEF7-C17D-4A6C-9175-7E322CADF64B}" srcOrd="1" destOrd="0" presId="urn:microsoft.com/office/officeart/2005/8/layout/orgChart1"/>
    <dgm:cxn modelId="{B04A0995-B86E-48C9-AA14-DF899F3D53A1}" type="presParOf" srcId="{DFCEBEF7-C17D-4A6C-9175-7E322CADF64B}" destId="{9233D956-3C8B-47D0-820B-F34D4D2FA03C}" srcOrd="0" destOrd="0" presId="urn:microsoft.com/office/officeart/2005/8/layout/orgChart1"/>
    <dgm:cxn modelId="{75A14C46-8429-486A-BCAC-DB58798DBDF7}" type="presParOf" srcId="{DFCEBEF7-C17D-4A6C-9175-7E322CADF64B}" destId="{FB00CA52-122C-46B5-8529-B540C0ABAD0F}" srcOrd="1" destOrd="0" presId="urn:microsoft.com/office/officeart/2005/8/layout/orgChart1"/>
    <dgm:cxn modelId="{912F9AC2-0C51-46A5-AD39-02043A73E067}" type="presParOf" srcId="{FB00CA52-122C-46B5-8529-B540C0ABAD0F}" destId="{8610693B-658C-4E6D-AE76-330E50D39050}" srcOrd="0" destOrd="0" presId="urn:microsoft.com/office/officeart/2005/8/layout/orgChart1"/>
    <dgm:cxn modelId="{1FBF8A31-B373-44EA-8B10-7FFAE8781CC7}" type="presParOf" srcId="{8610693B-658C-4E6D-AE76-330E50D39050}" destId="{701E78FD-E024-4525-B669-73DFA398BAD2}" srcOrd="0" destOrd="0" presId="urn:microsoft.com/office/officeart/2005/8/layout/orgChart1"/>
    <dgm:cxn modelId="{5DF42471-F5C5-4001-A4E5-2B48BDB8EF11}" type="presParOf" srcId="{8610693B-658C-4E6D-AE76-330E50D39050}" destId="{028D2C5C-C353-457F-9C10-778C52400F87}" srcOrd="1" destOrd="0" presId="urn:microsoft.com/office/officeart/2005/8/layout/orgChart1"/>
    <dgm:cxn modelId="{D930FF6B-D3CF-457E-B32F-F0EB8D4EADEF}" type="presParOf" srcId="{FB00CA52-122C-46B5-8529-B540C0ABAD0F}" destId="{DA9C502C-3AC0-4414-B65F-A91179DDE54F}" srcOrd="1" destOrd="0" presId="urn:microsoft.com/office/officeart/2005/8/layout/orgChart1"/>
    <dgm:cxn modelId="{8A853EC6-4289-42F6-B771-5378C1FDAE0E}" type="presParOf" srcId="{FB00CA52-122C-46B5-8529-B540C0ABAD0F}" destId="{3F1877C7-ED61-45FE-8745-49EE2B552944}" srcOrd="2" destOrd="0" presId="urn:microsoft.com/office/officeart/2005/8/layout/orgChart1"/>
    <dgm:cxn modelId="{151B12EB-137D-4672-AF34-E4D6902730C9}" type="presParOf" srcId="{DFCEBEF7-C17D-4A6C-9175-7E322CADF64B}" destId="{B78E91F8-3BB5-4E64-B2BC-FA030D9B87DF}" srcOrd="2" destOrd="0" presId="urn:microsoft.com/office/officeart/2005/8/layout/orgChart1"/>
    <dgm:cxn modelId="{5D0A27EC-A24D-4E03-B13B-1DFEF0ED5751}" type="presParOf" srcId="{DFCEBEF7-C17D-4A6C-9175-7E322CADF64B}" destId="{E22F9F57-D24A-4EDC-A05E-6A6AD0C0C9C3}" srcOrd="3" destOrd="0" presId="urn:microsoft.com/office/officeart/2005/8/layout/orgChart1"/>
    <dgm:cxn modelId="{5DEC0DAE-7C9B-47E1-BC17-B9A5F69712A1}" type="presParOf" srcId="{E22F9F57-D24A-4EDC-A05E-6A6AD0C0C9C3}" destId="{80331D89-196C-4DA3-88BF-540191184093}" srcOrd="0" destOrd="0" presId="urn:microsoft.com/office/officeart/2005/8/layout/orgChart1"/>
    <dgm:cxn modelId="{6C78CC8B-CD66-403F-A01F-FFF007F6DB9C}" type="presParOf" srcId="{80331D89-196C-4DA3-88BF-540191184093}" destId="{ED5F4247-9E4A-4F82-87DC-88F60B29B5D6}" srcOrd="0" destOrd="0" presId="urn:microsoft.com/office/officeart/2005/8/layout/orgChart1"/>
    <dgm:cxn modelId="{D738ED9D-ABA4-4AC2-AC31-7312D086FB7C}" type="presParOf" srcId="{80331D89-196C-4DA3-88BF-540191184093}" destId="{495CA64D-0913-4944-8971-8FB4B1312A11}" srcOrd="1" destOrd="0" presId="urn:microsoft.com/office/officeart/2005/8/layout/orgChart1"/>
    <dgm:cxn modelId="{D9638D7B-D532-496E-AE7F-CEE71BC1F57A}" type="presParOf" srcId="{E22F9F57-D24A-4EDC-A05E-6A6AD0C0C9C3}" destId="{FC5C07E6-4A09-4685-AA7E-81FF6856978F}" srcOrd="1" destOrd="0" presId="urn:microsoft.com/office/officeart/2005/8/layout/orgChart1"/>
    <dgm:cxn modelId="{8DDBBD52-F02B-4F44-B81B-199E27797939}" type="presParOf" srcId="{E22F9F57-D24A-4EDC-A05E-6A6AD0C0C9C3}" destId="{66284633-FBF5-4F39-8B42-B6EA4743558E}" srcOrd="2" destOrd="0" presId="urn:microsoft.com/office/officeart/2005/8/layout/orgChart1"/>
    <dgm:cxn modelId="{5DEC56BF-A394-4ABF-A07D-C6918581B00E}" type="presParOf" srcId="{DFCEBEF7-C17D-4A6C-9175-7E322CADF64B}" destId="{39E5A199-F07B-4B32-810B-4897DD530B9D}" srcOrd="4" destOrd="0" presId="urn:microsoft.com/office/officeart/2005/8/layout/orgChart1"/>
    <dgm:cxn modelId="{A04DE06A-76ED-44D7-B878-8FCA35133204}" type="presParOf" srcId="{DFCEBEF7-C17D-4A6C-9175-7E322CADF64B}" destId="{A07ACEB8-00B0-4B0D-90A7-B8C1FA3AB097}" srcOrd="5" destOrd="0" presId="urn:microsoft.com/office/officeart/2005/8/layout/orgChart1"/>
    <dgm:cxn modelId="{0F2D957F-8A60-401B-A1C3-D9E29D4A9DDF}" type="presParOf" srcId="{A07ACEB8-00B0-4B0D-90A7-B8C1FA3AB097}" destId="{0D7D9A0E-9842-4393-812B-0D255BE7E77B}" srcOrd="0" destOrd="0" presId="urn:microsoft.com/office/officeart/2005/8/layout/orgChart1"/>
    <dgm:cxn modelId="{7A888427-6BFA-45EA-BA96-8CEBDA25B838}" type="presParOf" srcId="{0D7D9A0E-9842-4393-812B-0D255BE7E77B}" destId="{77867DD9-7940-4780-AC51-93C11AF446EC}" srcOrd="0" destOrd="0" presId="urn:microsoft.com/office/officeart/2005/8/layout/orgChart1"/>
    <dgm:cxn modelId="{83CCCCCD-6A58-41F3-ADDF-1842D84DC584}" type="presParOf" srcId="{0D7D9A0E-9842-4393-812B-0D255BE7E77B}" destId="{C28318F1-2A8C-4D7B-AA40-CA0E48C6A681}" srcOrd="1" destOrd="0" presId="urn:microsoft.com/office/officeart/2005/8/layout/orgChart1"/>
    <dgm:cxn modelId="{333F104F-2DBD-4E1C-861D-9338FDCE6DB4}" type="presParOf" srcId="{A07ACEB8-00B0-4B0D-90A7-B8C1FA3AB097}" destId="{F3843AB9-0AA0-4E68-A133-FE1F3632FBA6}" srcOrd="1" destOrd="0" presId="urn:microsoft.com/office/officeart/2005/8/layout/orgChart1"/>
    <dgm:cxn modelId="{4194AA67-FCB5-40FA-ABBC-8EF99A9C9C01}" type="presParOf" srcId="{A07ACEB8-00B0-4B0D-90A7-B8C1FA3AB097}" destId="{3DD86A30-50F2-48F3-A428-7711959DD6E3}" srcOrd="2" destOrd="0" presId="urn:microsoft.com/office/officeart/2005/8/layout/orgChart1"/>
    <dgm:cxn modelId="{873EA1B9-C83F-4552-B52C-5ED99CD19BD5}" type="presParOf" srcId="{642B71E3-73D2-4858-B2A2-76E7501B8EB3}" destId="{F9B22680-A23A-4991-A9A1-091BA223C32F}" srcOrd="2" destOrd="0" presId="urn:microsoft.com/office/officeart/2005/8/layout/orgChart1"/>
    <dgm:cxn modelId="{BA5E73EB-61FA-4716-BDDC-4379AD16BD4B}" type="presParOf" srcId="{37EF93B4-B76C-43AD-B24C-377CDAFE78F6}" destId="{B6333F2F-F169-47BA-BC04-43D69A91BC93}" srcOrd="2" destOrd="0" presId="urn:microsoft.com/office/officeart/2005/8/layout/orgChart1"/>
    <dgm:cxn modelId="{12C26568-C092-46C4-B4EE-8E9AD77E976F}" type="presParOf" srcId="{FF521383-AC67-4E1A-8B39-D468492EEBA3}" destId="{C42AA00A-C86E-4128-920D-99CA50C58B4C}" srcOrd="4" destOrd="0" presId="urn:microsoft.com/office/officeart/2005/8/layout/orgChart1"/>
    <dgm:cxn modelId="{BB6FF800-7202-4CBA-BB7C-A59644D1A58F}" type="presParOf" srcId="{FF521383-AC67-4E1A-8B39-D468492EEBA3}" destId="{4D4933F6-3FD8-4A48-823D-2C23937D3B7C}" srcOrd="5" destOrd="0" presId="urn:microsoft.com/office/officeart/2005/8/layout/orgChart1"/>
    <dgm:cxn modelId="{57F6FA52-3E1B-49EA-9899-4524CC2C52A7}" type="presParOf" srcId="{4D4933F6-3FD8-4A48-823D-2C23937D3B7C}" destId="{94FA88B0-2AF7-49D6-A4CF-A78F73593AE2}" srcOrd="0" destOrd="0" presId="urn:microsoft.com/office/officeart/2005/8/layout/orgChart1"/>
    <dgm:cxn modelId="{80CF58C1-414D-401F-AF98-7EFE0E21373A}" type="presParOf" srcId="{94FA88B0-2AF7-49D6-A4CF-A78F73593AE2}" destId="{FFA0BDE1-B457-402D-92CA-846DC1CEEB19}" srcOrd="0" destOrd="0" presId="urn:microsoft.com/office/officeart/2005/8/layout/orgChart1"/>
    <dgm:cxn modelId="{19C60E4D-9CB5-400B-AEAC-A454D5DE33AF}" type="presParOf" srcId="{94FA88B0-2AF7-49D6-A4CF-A78F73593AE2}" destId="{BA88AC51-7E6A-4FE1-B8DF-10224D925E92}" srcOrd="1" destOrd="0" presId="urn:microsoft.com/office/officeart/2005/8/layout/orgChart1"/>
    <dgm:cxn modelId="{2D98BCA0-CBEC-4648-83EB-EB6891FBE5EC}" type="presParOf" srcId="{4D4933F6-3FD8-4A48-823D-2C23937D3B7C}" destId="{D1DF0909-0FD9-44E8-9E2F-1CF8BA1B023A}" srcOrd="1" destOrd="0" presId="urn:microsoft.com/office/officeart/2005/8/layout/orgChart1"/>
    <dgm:cxn modelId="{A665B646-13D4-4618-85AD-35841AE48FF5}" type="presParOf" srcId="{D1DF0909-0FD9-44E8-9E2F-1CF8BA1B023A}" destId="{CA8ED014-41F5-4204-AD3B-8BF34DA857E7}" srcOrd="0" destOrd="0" presId="urn:microsoft.com/office/officeart/2005/8/layout/orgChart1"/>
    <dgm:cxn modelId="{C8322D5E-D085-4ACC-85CB-333281F3A1E5}" type="presParOf" srcId="{D1DF0909-0FD9-44E8-9E2F-1CF8BA1B023A}" destId="{FA614F1A-B90A-4759-9053-4184013F1673}" srcOrd="1" destOrd="0" presId="urn:microsoft.com/office/officeart/2005/8/layout/orgChart1"/>
    <dgm:cxn modelId="{8CE372AA-0892-42B4-ABE9-F293FD1FCAFF}" type="presParOf" srcId="{FA614F1A-B90A-4759-9053-4184013F1673}" destId="{C7B6356E-8003-4464-BFD4-5D8144C3BC35}" srcOrd="0" destOrd="0" presId="urn:microsoft.com/office/officeart/2005/8/layout/orgChart1"/>
    <dgm:cxn modelId="{ED5F954E-3066-4082-B826-612B3762ACEF}" type="presParOf" srcId="{C7B6356E-8003-4464-BFD4-5D8144C3BC35}" destId="{089F980E-5677-423D-AC4E-EE02BAE077C6}" srcOrd="0" destOrd="0" presId="urn:microsoft.com/office/officeart/2005/8/layout/orgChart1"/>
    <dgm:cxn modelId="{8F711BD2-A315-434D-B1FE-6A454975E382}" type="presParOf" srcId="{C7B6356E-8003-4464-BFD4-5D8144C3BC35}" destId="{5B650659-57E2-423A-A2E9-3C0A6D7341AA}" srcOrd="1" destOrd="0" presId="urn:microsoft.com/office/officeart/2005/8/layout/orgChart1"/>
    <dgm:cxn modelId="{773E0010-2E49-49AB-9DBB-05A36F6E1328}" type="presParOf" srcId="{FA614F1A-B90A-4759-9053-4184013F1673}" destId="{8679C8F8-49F9-432D-9B97-C25C820C0FB7}" srcOrd="1" destOrd="0" presId="urn:microsoft.com/office/officeart/2005/8/layout/orgChart1"/>
    <dgm:cxn modelId="{C04CBD01-5639-41A2-A5E9-43F940A01D11}" type="presParOf" srcId="{FA614F1A-B90A-4759-9053-4184013F1673}" destId="{7F53F88A-5773-4232-99BA-35CD1B804D77}" srcOrd="2" destOrd="0" presId="urn:microsoft.com/office/officeart/2005/8/layout/orgChart1"/>
    <dgm:cxn modelId="{0716A47D-FEF2-4AB0-94BB-0B75F909455F}" type="presParOf" srcId="{D1DF0909-0FD9-44E8-9E2F-1CF8BA1B023A}" destId="{098E9488-7526-4D32-9E9A-AF73F1D01D07}" srcOrd="2" destOrd="0" presId="urn:microsoft.com/office/officeart/2005/8/layout/orgChart1"/>
    <dgm:cxn modelId="{B70E156E-0175-40FC-BC98-AC02F43E45D8}" type="presParOf" srcId="{D1DF0909-0FD9-44E8-9E2F-1CF8BA1B023A}" destId="{87059440-B8A6-4543-9AEC-63DF4FC83A0F}" srcOrd="3" destOrd="0" presId="urn:microsoft.com/office/officeart/2005/8/layout/orgChart1"/>
    <dgm:cxn modelId="{F507DFFA-C33B-46E0-BC7B-974A83A80BE3}" type="presParOf" srcId="{87059440-B8A6-4543-9AEC-63DF4FC83A0F}" destId="{03CA29FB-F1B3-427F-9EB8-98BEC523A572}" srcOrd="0" destOrd="0" presId="urn:microsoft.com/office/officeart/2005/8/layout/orgChart1"/>
    <dgm:cxn modelId="{BD57A636-5206-4F6E-A3BB-DD6422022946}" type="presParOf" srcId="{03CA29FB-F1B3-427F-9EB8-98BEC523A572}" destId="{4BB8A750-B516-443C-BCE4-6484A307BCDE}" srcOrd="0" destOrd="0" presId="urn:microsoft.com/office/officeart/2005/8/layout/orgChart1"/>
    <dgm:cxn modelId="{4B98D939-1094-4478-91C2-FEA64035BF61}" type="presParOf" srcId="{03CA29FB-F1B3-427F-9EB8-98BEC523A572}" destId="{E998D0EA-29DE-45DC-ACB9-536B3DF8ADB1}" srcOrd="1" destOrd="0" presId="urn:microsoft.com/office/officeart/2005/8/layout/orgChart1"/>
    <dgm:cxn modelId="{983C9EF2-45C2-4E7E-B14F-39516CCD40EB}" type="presParOf" srcId="{87059440-B8A6-4543-9AEC-63DF4FC83A0F}" destId="{CDE9A781-8BC6-4504-A65E-CB4AAD0C46BA}" srcOrd="1" destOrd="0" presId="urn:microsoft.com/office/officeart/2005/8/layout/orgChart1"/>
    <dgm:cxn modelId="{05C7F8E8-6072-45CE-88CB-A529B65AF05B}" type="presParOf" srcId="{87059440-B8A6-4543-9AEC-63DF4FC83A0F}" destId="{A226577F-0D13-4A71-B9BE-25BC8708B18A}" srcOrd="2" destOrd="0" presId="urn:microsoft.com/office/officeart/2005/8/layout/orgChart1"/>
    <dgm:cxn modelId="{A88136C8-0614-4403-A7BF-6F84648316CB}" type="presParOf" srcId="{D1DF0909-0FD9-44E8-9E2F-1CF8BA1B023A}" destId="{E27AE1B2-EE04-48B2-B591-48FB206385C3}" srcOrd="4" destOrd="0" presId="urn:microsoft.com/office/officeart/2005/8/layout/orgChart1"/>
    <dgm:cxn modelId="{625F622A-AA48-4A56-BB23-978837C53A96}" type="presParOf" srcId="{D1DF0909-0FD9-44E8-9E2F-1CF8BA1B023A}" destId="{137FE1FF-17E9-4155-B7FC-0187044C5EE8}" srcOrd="5" destOrd="0" presId="urn:microsoft.com/office/officeart/2005/8/layout/orgChart1"/>
    <dgm:cxn modelId="{81F41F57-35B0-4127-8671-8A59A607C6DF}" type="presParOf" srcId="{137FE1FF-17E9-4155-B7FC-0187044C5EE8}" destId="{22E281B7-5723-40E9-9AA2-B823001EADAD}" srcOrd="0" destOrd="0" presId="urn:microsoft.com/office/officeart/2005/8/layout/orgChart1"/>
    <dgm:cxn modelId="{CBF4253A-4F7D-42FD-B8EF-4B90DEC00C41}" type="presParOf" srcId="{22E281B7-5723-40E9-9AA2-B823001EADAD}" destId="{76D4C172-65CA-4208-94B9-421CEEE0A398}" srcOrd="0" destOrd="0" presId="urn:microsoft.com/office/officeart/2005/8/layout/orgChart1"/>
    <dgm:cxn modelId="{14BC2A0A-BDB0-4A72-8A84-4F57F1F7679C}" type="presParOf" srcId="{22E281B7-5723-40E9-9AA2-B823001EADAD}" destId="{C3A563CC-C1A2-4246-A399-B2BF34F563D3}" srcOrd="1" destOrd="0" presId="urn:microsoft.com/office/officeart/2005/8/layout/orgChart1"/>
    <dgm:cxn modelId="{6735D64E-3BD9-4442-A80F-58A8CCEDB501}" type="presParOf" srcId="{137FE1FF-17E9-4155-B7FC-0187044C5EE8}" destId="{CCC4168D-D77A-4E3F-BAE6-A9A6D87086BF}" srcOrd="1" destOrd="0" presId="urn:microsoft.com/office/officeart/2005/8/layout/orgChart1"/>
    <dgm:cxn modelId="{FDEBBC86-A452-4FAD-9834-03EF7534D972}" type="presParOf" srcId="{137FE1FF-17E9-4155-B7FC-0187044C5EE8}" destId="{5E443336-D372-4061-AE05-45D4056680CD}" srcOrd="2" destOrd="0" presId="urn:microsoft.com/office/officeart/2005/8/layout/orgChart1"/>
    <dgm:cxn modelId="{00414EAF-9D85-48A7-8FF0-82BD0ADE0593}" type="presParOf" srcId="{4D4933F6-3FD8-4A48-823D-2C23937D3B7C}" destId="{348F6568-AE2C-42CA-986A-429DD4179858}" srcOrd="2" destOrd="0" presId="urn:microsoft.com/office/officeart/2005/8/layout/orgChart1"/>
    <dgm:cxn modelId="{A52346FF-C52E-4B5E-A23E-72C250C370B1}" type="presParOf" srcId="{FF521383-AC67-4E1A-8B39-D468492EEBA3}" destId="{D9841321-90FB-4414-A6C3-D40C862D9ACE}" srcOrd="6" destOrd="0" presId="urn:microsoft.com/office/officeart/2005/8/layout/orgChart1"/>
    <dgm:cxn modelId="{9470B610-E695-4B76-BE28-3F3094844B87}" type="presParOf" srcId="{FF521383-AC67-4E1A-8B39-D468492EEBA3}" destId="{7032D5CF-7EDB-4575-B418-DEEE5CCE9A8C}" srcOrd="7" destOrd="0" presId="urn:microsoft.com/office/officeart/2005/8/layout/orgChart1"/>
    <dgm:cxn modelId="{6D811834-EB5E-4528-8D4D-5DB91E876107}" type="presParOf" srcId="{7032D5CF-7EDB-4575-B418-DEEE5CCE9A8C}" destId="{C44F8FBF-4C2F-480F-9AB7-025127402371}" srcOrd="0" destOrd="0" presId="urn:microsoft.com/office/officeart/2005/8/layout/orgChart1"/>
    <dgm:cxn modelId="{980C3351-CFB3-40B1-A7FF-D143ABC96328}" type="presParOf" srcId="{C44F8FBF-4C2F-480F-9AB7-025127402371}" destId="{6FB0C7E7-DD37-428F-B369-47F70DD53E22}" srcOrd="0" destOrd="0" presId="urn:microsoft.com/office/officeart/2005/8/layout/orgChart1"/>
    <dgm:cxn modelId="{272F25A8-F3FA-4752-BD7E-9DBFEF12A8BE}" type="presParOf" srcId="{C44F8FBF-4C2F-480F-9AB7-025127402371}" destId="{E0A6CFFB-600E-4CCE-9C89-BEB1A56D7AAC}" srcOrd="1" destOrd="0" presId="urn:microsoft.com/office/officeart/2005/8/layout/orgChart1"/>
    <dgm:cxn modelId="{DFBC2050-8DEE-4605-B6D7-808C85884556}" type="presParOf" srcId="{7032D5CF-7EDB-4575-B418-DEEE5CCE9A8C}" destId="{160A8809-0295-4F21-9716-9C67DD55F3E6}" srcOrd="1" destOrd="0" presId="urn:microsoft.com/office/officeart/2005/8/layout/orgChart1"/>
    <dgm:cxn modelId="{31CCCCAF-6F56-438D-9DFC-A7CC6F5179F0}" type="presParOf" srcId="{160A8809-0295-4F21-9716-9C67DD55F3E6}" destId="{6E80D160-8655-4951-B546-8BBF1975CE5C}" srcOrd="0" destOrd="0" presId="urn:microsoft.com/office/officeart/2005/8/layout/orgChart1"/>
    <dgm:cxn modelId="{F15061CE-601F-4094-8F8D-7CBDEB891821}" type="presParOf" srcId="{160A8809-0295-4F21-9716-9C67DD55F3E6}" destId="{832515FA-3C57-41FA-A24F-7848FED4908D}" srcOrd="1" destOrd="0" presId="urn:microsoft.com/office/officeart/2005/8/layout/orgChart1"/>
    <dgm:cxn modelId="{DF84D818-32F0-4694-BCEE-A0D50FA54344}" type="presParOf" srcId="{832515FA-3C57-41FA-A24F-7848FED4908D}" destId="{A3FCA6F6-13EE-4E4F-88FE-900A74E4CB75}" srcOrd="0" destOrd="0" presId="urn:microsoft.com/office/officeart/2005/8/layout/orgChart1"/>
    <dgm:cxn modelId="{E95255F1-200D-470C-AC18-0DB7BE785AD8}" type="presParOf" srcId="{A3FCA6F6-13EE-4E4F-88FE-900A74E4CB75}" destId="{1EBE2991-F1A1-4116-BFAF-F6AFB9FC5743}" srcOrd="0" destOrd="0" presId="urn:microsoft.com/office/officeart/2005/8/layout/orgChart1"/>
    <dgm:cxn modelId="{57924F75-4A80-4F8F-B091-76A3024B849E}" type="presParOf" srcId="{A3FCA6F6-13EE-4E4F-88FE-900A74E4CB75}" destId="{18450BE5-9D34-450C-B30D-221D258B2AB6}" srcOrd="1" destOrd="0" presId="urn:microsoft.com/office/officeart/2005/8/layout/orgChart1"/>
    <dgm:cxn modelId="{BDE46999-61FE-4187-B20E-BC81C7F0D6AC}" type="presParOf" srcId="{832515FA-3C57-41FA-A24F-7848FED4908D}" destId="{0216BAD0-B419-4F3D-83EE-6D59C069FF01}" srcOrd="1" destOrd="0" presId="urn:microsoft.com/office/officeart/2005/8/layout/orgChart1"/>
    <dgm:cxn modelId="{EEFCBEDD-3F43-4154-8E45-B5F8F816EFD8}" type="presParOf" srcId="{832515FA-3C57-41FA-A24F-7848FED4908D}" destId="{839DEB72-C4F1-4B48-A2F5-0B92D03FB818}" srcOrd="2" destOrd="0" presId="urn:microsoft.com/office/officeart/2005/8/layout/orgChart1"/>
    <dgm:cxn modelId="{F1104C7E-C773-47E6-8D62-97349D162707}" type="presParOf" srcId="{160A8809-0295-4F21-9716-9C67DD55F3E6}" destId="{4920E279-E3CD-4241-AA55-CFDEE884B4B0}" srcOrd="2" destOrd="0" presId="urn:microsoft.com/office/officeart/2005/8/layout/orgChart1"/>
    <dgm:cxn modelId="{FDC93E59-466F-4D40-9B91-7298FC81D186}" type="presParOf" srcId="{160A8809-0295-4F21-9716-9C67DD55F3E6}" destId="{8AE11F1A-4493-4185-8F9C-3DB09A4C854A}" srcOrd="3" destOrd="0" presId="urn:microsoft.com/office/officeart/2005/8/layout/orgChart1"/>
    <dgm:cxn modelId="{862E6405-309D-4DB2-9803-D2896B0C6F4F}" type="presParOf" srcId="{8AE11F1A-4493-4185-8F9C-3DB09A4C854A}" destId="{37664A3A-1587-4390-9060-BDD12368F362}" srcOrd="0" destOrd="0" presId="urn:microsoft.com/office/officeart/2005/8/layout/orgChart1"/>
    <dgm:cxn modelId="{0DE0C420-1D7A-454F-9A88-490742AD5BF8}" type="presParOf" srcId="{37664A3A-1587-4390-9060-BDD12368F362}" destId="{E4751EDA-944A-4BE4-8D8A-B2820E219C4F}" srcOrd="0" destOrd="0" presId="urn:microsoft.com/office/officeart/2005/8/layout/orgChart1"/>
    <dgm:cxn modelId="{F5AE0311-BAAE-4DC2-B370-0BD1DCDC6FB3}" type="presParOf" srcId="{37664A3A-1587-4390-9060-BDD12368F362}" destId="{72A33E34-93A6-4B5E-8704-B08E7A7F719D}" srcOrd="1" destOrd="0" presId="urn:microsoft.com/office/officeart/2005/8/layout/orgChart1"/>
    <dgm:cxn modelId="{AB236805-94DE-498F-80C1-1EA0FEDF041A}" type="presParOf" srcId="{8AE11F1A-4493-4185-8F9C-3DB09A4C854A}" destId="{E310C0CC-0065-4754-B9BA-7493315B43A0}" srcOrd="1" destOrd="0" presId="urn:microsoft.com/office/officeart/2005/8/layout/orgChart1"/>
    <dgm:cxn modelId="{08081BC3-18A5-443B-8C9B-21FAA81A158B}" type="presParOf" srcId="{8AE11F1A-4493-4185-8F9C-3DB09A4C854A}" destId="{B12BBCFA-F8FA-402F-9E5A-367D50603638}" srcOrd="2" destOrd="0" presId="urn:microsoft.com/office/officeart/2005/8/layout/orgChart1"/>
    <dgm:cxn modelId="{BC8DDB6F-5CF7-470D-BD63-D77D8FE10F23}" type="presParOf" srcId="{160A8809-0295-4F21-9716-9C67DD55F3E6}" destId="{236E0B54-698D-4F46-975C-CB5ABE2869BF}" srcOrd="4" destOrd="0" presId="urn:microsoft.com/office/officeart/2005/8/layout/orgChart1"/>
    <dgm:cxn modelId="{2184A0D1-9976-42BF-B177-214B27CDA856}" type="presParOf" srcId="{160A8809-0295-4F21-9716-9C67DD55F3E6}" destId="{75CBC7FC-2BAD-4194-B42E-D3CA2ADAD874}" srcOrd="5" destOrd="0" presId="urn:microsoft.com/office/officeart/2005/8/layout/orgChart1"/>
    <dgm:cxn modelId="{444AA9F3-F757-4279-91D6-3F8D0D02F9C8}" type="presParOf" srcId="{75CBC7FC-2BAD-4194-B42E-D3CA2ADAD874}" destId="{DD7E1A72-FC50-42DD-9B26-0EE7B5B412F5}" srcOrd="0" destOrd="0" presId="urn:microsoft.com/office/officeart/2005/8/layout/orgChart1"/>
    <dgm:cxn modelId="{97D5DDD4-8C91-49D7-9BB1-068CDFF93146}" type="presParOf" srcId="{DD7E1A72-FC50-42DD-9B26-0EE7B5B412F5}" destId="{431429CF-19F5-4255-8417-C0B5FB488E13}" srcOrd="0" destOrd="0" presId="urn:microsoft.com/office/officeart/2005/8/layout/orgChart1"/>
    <dgm:cxn modelId="{C82882D2-2C14-4C35-9089-EFE88909AB5B}" type="presParOf" srcId="{DD7E1A72-FC50-42DD-9B26-0EE7B5B412F5}" destId="{F232066D-A814-4C4C-8D7A-9273C6CAA2B4}" srcOrd="1" destOrd="0" presId="urn:microsoft.com/office/officeart/2005/8/layout/orgChart1"/>
    <dgm:cxn modelId="{E7769E99-AC7D-42E7-BB21-613382D95133}" type="presParOf" srcId="{75CBC7FC-2BAD-4194-B42E-D3CA2ADAD874}" destId="{FF492ABC-72A5-4ACF-9B0B-29783B6F5D44}" srcOrd="1" destOrd="0" presId="urn:microsoft.com/office/officeart/2005/8/layout/orgChart1"/>
    <dgm:cxn modelId="{A20F4760-CDCA-402B-B485-8B56DCF1668A}" type="presParOf" srcId="{75CBC7FC-2BAD-4194-B42E-D3CA2ADAD874}" destId="{775886F0-20DE-4059-99D4-2910C7E3B0E2}" srcOrd="2" destOrd="0" presId="urn:microsoft.com/office/officeart/2005/8/layout/orgChart1"/>
    <dgm:cxn modelId="{74C12DDF-BE27-4CF6-AF40-08752C3B0FCC}" type="presParOf" srcId="{7032D5CF-7EDB-4575-B418-DEEE5CCE9A8C}" destId="{4536163C-DD5A-436C-A531-55413BD57F08}" srcOrd="2" destOrd="0" presId="urn:microsoft.com/office/officeart/2005/8/layout/orgChart1"/>
    <dgm:cxn modelId="{6AA2EA49-499E-4B72-A70D-F85CB34C7E41}" type="presParOf" srcId="{E55B31CB-4A4E-4621-9EB3-BB97538B1CF5}" destId="{F0323D11-02F2-4B52-BE85-16B68E2DC518}" srcOrd="2" destOrd="0" presId="urn:microsoft.com/office/officeart/2005/8/layout/orgChart1"/>
    <dgm:cxn modelId="{5B36AA4F-D364-425D-ACB1-320F538F13D1}" type="presParOf" srcId="{F0323D11-02F2-4B52-BE85-16B68E2DC518}" destId="{ADB4C56D-B6D3-4F43-B409-0593A9A837AB}" srcOrd="0" destOrd="0" presId="urn:microsoft.com/office/officeart/2005/8/layout/orgChart1"/>
    <dgm:cxn modelId="{29FEE979-D018-4132-8948-89A12E673B88}" type="presParOf" srcId="{F0323D11-02F2-4B52-BE85-16B68E2DC518}" destId="{3D38BE10-D776-40D0-98F3-4D9BA45F3C81}" srcOrd="1" destOrd="0" presId="urn:microsoft.com/office/officeart/2005/8/layout/orgChart1"/>
    <dgm:cxn modelId="{A6272653-7D58-40AA-8663-2FD6753CB33C}" type="presParOf" srcId="{3D38BE10-D776-40D0-98F3-4D9BA45F3C81}" destId="{5075A4FC-0CCF-4BF0-ACE5-850EAFC5D660}" srcOrd="0" destOrd="0" presId="urn:microsoft.com/office/officeart/2005/8/layout/orgChart1"/>
    <dgm:cxn modelId="{B1102293-AA50-4CC4-8174-AF4801122E3C}" type="presParOf" srcId="{5075A4FC-0CCF-4BF0-ACE5-850EAFC5D660}" destId="{00C356E5-18B1-456D-A3DC-2B7F4A45ED8B}" srcOrd="0" destOrd="0" presId="urn:microsoft.com/office/officeart/2005/8/layout/orgChart1"/>
    <dgm:cxn modelId="{F07B876D-886A-42A3-A873-69F335EB38FD}" type="presParOf" srcId="{5075A4FC-0CCF-4BF0-ACE5-850EAFC5D660}" destId="{5D8C4709-0F6C-4E2D-A918-77776CA4EFFB}" srcOrd="1" destOrd="0" presId="urn:microsoft.com/office/officeart/2005/8/layout/orgChart1"/>
    <dgm:cxn modelId="{9F4A2DDB-6CFC-4CED-B7F2-747D2869C90D}" type="presParOf" srcId="{3D38BE10-D776-40D0-98F3-4D9BA45F3C81}" destId="{86CF50B3-FC7A-4E5D-ADBB-24397B9686B5}" srcOrd="1" destOrd="0" presId="urn:microsoft.com/office/officeart/2005/8/layout/orgChart1"/>
    <dgm:cxn modelId="{26321751-3BDC-437B-929B-AD20BBE9A0F5}" type="presParOf" srcId="{86CF50B3-FC7A-4E5D-ADBB-24397B9686B5}" destId="{36990F20-9DDB-4F2F-8410-5F756BC21B90}" srcOrd="0" destOrd="0" presId="urn:microsoft.com/office/officeart/2005/8/layout/orgChart1"/>
    <dgm:cxn modelId="{DF1DAFA9-C862-46BD-A5B5-E750A854ABED}" type="presParOf" srcId="{86CF50B3-FC7A-4E5D-ADBB-24397B9686B5}" destId="{249536BC-32F7-4577-AD30-E928DE5891C3}" srcOrd="1" destOrd="0" presId="urn:microsoft.com/office/officeart/2005/8/layout/orgChart1"/>
    <dgm:cxn modelId="{B185435A-B38F-4A63-8E4E-A1701259BE90}" type="presParOf" srcId="{249536BC-32F7-4577-AD30-E928DE5891C3}" destId="{539A74EF-3A14-45B7-BE17-F465FEBAA0D7}" srcOrd="0" destOrd="0" presId="urn:microsoft.com/office/officeart/2005/8/layout/orgChart1"/>
    <dgm:cxn modelId="{BA5E6E16-425D-4445-9B9C-1D31CC438788}" type="presParOf" srcId="{539A74EF-3A14-45B7-BE17-F465FEBAA0D7}" destId="{4CAEE4A3-8F11-44C7-BDED-6877CC167B6A}" srcOrd="0" destOrd="0" presId="urn:microsoft.com/office/officeart/2005/8/layout/orgChart1"/>
    <dgm:cxn modelId="{1542D7EC-CBC5-47DF-B048-33F304540A8F}" type="presParOf" srcId="{539A74EF-3A14-45B7-BE17-F465FEBAA0D7}" destId="{38FC784F-D54F-49AD-98CF-27C1B81CCC1B}" srcOrd="1" destOrd="0" presId="urn:microsoft.com/office/officeart/2005/8/layout/orgChart1"/>
    <dgm:cxn modelId="{33F90D4C-13EC-457D-8753-7F23C88E6E9C}" type="presParOf" srcId="{249536BC-32F7-4577-AD30-E928DE5891C3}" destId="{2375B3F3-6116-46DC-8558-47CE39680BE4}" srcOrd="1" destOrd="0" presId="urn:microsoft.com/office/officeart/2005/8/layout/orgChart1"/>
    <dgm:cxn modelId="{B3ADDE49-BC09-4F81-A91A-9A1517349B34}" type="presParOf" srcId="{249536BC-32F7-4577-AD30-E928DE5891C3}" destId="{5E5DFA70-D775-4FC0-9B8A-618F223BF439}" srcOrd="2" destOrd="0" presId="urn:microsoft.com/office/officeart/2005/8/layout/orgChart1"/>
    <dgm:cxn modelId="{270B0855-4E09-4511-AFB9-1E40D8837A04}" type="presParOf" srcId="{86CF50B3-FC7A-4E5D-ADBB-24397B9686B5}" destId="{1728BCF0-98A2-4963-A156-73C167C4E97B}" srcOrd="2" destOrd="0" presId="urn:microsoft.com/office/officeart/2005/8/layout/orgChart1"/>
    <dgm:cxn modelId="{6A912F03-EA44-4E28-8EC5-262C30F8B665}" type="presParOf" srcId="{86CF50B3-FC7A-4E5D-ADBB-24397B9686B5}" destId="{D0B60922-A1AD-42AF-9A73-048335DF39DD}" srcOrd="3" destOrd="0" presId="urn:microsoft.com/office/officeart/2005/8/layout/orgChart1"/>
    <dgm:cxn modelId="{3BE19F72-AF28-429C-932B-E28A9111E816}" type="presParOf" srcId="{D0B60922-A1AD-42AF-9A73-048335DF39DD}" destId="{695FCEAB-2354-408D-A562-00A1107D19B3}" srcOrd="0" destOrd="0" presId="urn:microsoft.com/office/officeart/2005/8/layout/orgChart1"/>
    <dgm:cxn modelId="{817ACCEF-0299-4CB5-947E-1A1AA2B8606A}" type="presParOf" srcId="{695FCEAB-2354-408D-A562-00A1107D19B3}" destId="{D6DB85F0-03EE-4FEF-A0B8-41A7B7CE4439}" srcOrd="0" destOrd="0" presId="urn:microsoft.com/office/officeart/2005/8/layout/orgChart1"/>
    <dgm:cxn modelId="{C700A807-60D3-478F-90CB-002FB7760089}" type="presParOf" srcId="{695FCEAB-2354-408D-A562-00A1107D19B3}" destId="{686411FC-7C3D-4201-8F23-FCCE5E628871}" srcOrd="1" destOrd="0" presId="urn:microsoft.com/office/officeart/2005/8/layout/orgChart1"/>
    <dgm:cxn modelId="{DB29C04A-20AD-4A4B-994B-6A8C36C8B5A2}" type="presParOf" srcId="{D0B60922-A1AD-42AF-9A73-048335DF39DD}" destId="{26A28718-808F-4DB2-8970-C9DCB09507E3}" srcOrd="1" destOrd="0" presId="urn:microsoft.com/office/officeart/2005/8/layout/orgChart1"/>
    <dgm:cxn modelId="{98362F2D-9478-49E6-9BBA-BC107439DAAA}" type="presParOf" srcId="{D0B60922-A1AD-42AF-9A73-048335DF39DD}" destId="{D29DED76-BEE0-4D94-B573-8CB3CE645B59}" srcOrd="2" destOrd="0" presId="urn:microsoft.com/office/officeart/2005/8/layout/orgChart1"/>
    <dgm:cxn modelId="{D559172E-AE77-418D-9F04-ECF48F9F07A0}" type="presParOf" srcId="{86CF50B3-FC7A-4E5D-ADBB-24397B9686B5}" destId="{09250E06-F6CE-4DF8-9F4A-5C869A93D39E}" srcOrd="4" destOrd="0" presId="urn:microsoft.com/office/officeart/2005/8/layout/orgChart1"/>
    <dgm:cxn modelId="{633120BA-3DEE-4A2C-9AAB-6D9D781EEEA9}" type="presParOf" srcId="{86CF50B3-FC7A-4E5D-ADBB-24397B9686B5}" destId="{38282B89-2811-462C-B0A6-8F892A7DAE8B}" srcOrd="5" destOrd="0" presId="urn:microsoft.com/office/officeart/2005/8/layout/orgChart1"/>
    <dgm:cxn modelId="{1C064546-AA17-46AC-88D1-392729CFE87D}" type="presParOf" srcId="{38282B89-2811-462C-B0A6-8F892A7DAE8B}" destId="{2BECCAE0-62C0-4DF8-A738-A66C6C98A364}" srcOrd="0" destOrd="0" presId="urn:microsoft.com/office/officeart/2005/8/layout/orgChart1"/>
    <dgm:cxn modelId="{C59C4A2F-6685-41F2-8168-22B06DB65403}" type="presParOf" srcId="{2BECCAE0-62C0-4DF8-A738-A66C6C98A364}" destId="{1C23425B-6EDB-4666-BEB6-38188C54F4BC}" srcOrd="0" destOrd="0" presId="urn:microsoft.com/office/officeart/2005/8/layout/orgChart1"/>
    <dgm:cxn modelId="{4FDE79CF-E67F-4C58-854E-D1526FBACABE}" type="presParOf" srcId="{2BECCAE0-62C0-4DF8-A738-A66C6C98A364}" destId="{3F43B8DA-3BBA-4A18-B404-0E0804A8844D}" srcOrd="1" destOrd="0" presId="urn:microsoft.com/office/officeart/2005/8/layout/orgChart1"/>
    <dgm:cxn modelId="{D2CE8034-968A-4EEA-ABC9-FC58E41C1E79}" type="presParOf" srcId="{38282B89-2811-462C-B0A6-8F892A7DAE8B}" destId="{A87B8DDD-F0FF-44DF-9571-DE9190E7E335}" srcOrd="1" destOrd="0" presId="urn:microsoft.com/office/officeart/2005/8/layout/orgChart1"/>
    <dgm:cxn modelId="{C8AE26A7-B154-47B3-BDC7-32FEAD015FA1}" type="presParOf" srcId="{38282B89-2811-462C-B0A6-8F892A7DAE8B}" destId="{F921911B-379A-49E8-86FC-66A58A30021F}" srcOrd="2" destOrd="0" presId="urn:microsoft.com/office/officeart/2005/8/layout/orgChart1"/>
    <dgm:cxn modelId="{48D8641A-4689-4259-A5BC-4FEC09C7B9A5}" type="presParOf" srcId="{86CF50B3-FC7A-4E5D-ADBB-24397B9686B5}" destId="{322DDB17-88B7-4B6B-930F-39A69D3DDEFD}" srcOrd="6" destOrd="0" presId="urn:microsoft.com/office/officeart/2005/8/layout/orgChart1"/>
    <dgm:cxn modelId="{E4B26445-2B49-4666-9EA2-D63339ACD9E9}" type="presParOf" srcId="{86CF50B3-FC7A-4E5D-ADBB-24397B9686B5}" destId="{22672691-2F2D-4072-BD1E-148804F233DD}" srcOrd="7" destOrd="0" presId="urn:microsoft.com/office/officeart/2005/8/layout/orgChart1"/>
    <dgm:cxn modelId="{A6B0C3FB-4259-488C-ABA2-C2773FFDC52B}" type="presParOf" srcId="{22672691-2F2D-4072-BD1E-148804F233DD}" destId="{50932DEA-8ED8-4899-B588-F7DFA3A90290}" srcOrd="0" destOrd="0" presId="urn:microsoft.com/office/officeart/2005/8/layout/orgChart1"/>
    <dgm:cxn modelId="{C5324E01-4B7B-4507-BA6B-9787A3DA4BB0}" type="presParOf" srcId="{50932DEA-8ED8-4899-B588-F7DFA3A90290}" destId="{9ACA63C0-DA53-4F31-87CD-232E227204C7}" srcOrd="0" destOrd="0" presId="urn:microsoft.com/office/officeart/2005/8/layout/orgChart1"/>
    <dgm:cxn modelId="{4B156776-DF89-471A-B937-12B1F55AA223}" type="presParOf" srcId="{50932DEA-8ED8-4899-B588-F7DFA3A90290}" destId="{0FE9EE23-4412-4340-B875-0338C0364726}" srcOrd="1" destOrd="0" presId="urn:microsoft.com/office/officeart/2005/8/layout/orgChart1"/>
    <dgm:cxn modelId="{55F68AC6-5066-4307-909C-D52131F43709}" type="presParOf" srcId="{22672691-2F2D-4072-BD1E-148804F233DD}" destId="{FEABA87C-67FC-4055-8E9F-B0471CB09980}" srcOrd="1" destOrd="0" presId="urn:microsoft.com/office/officeart/2005/8/layout/orgChart1"/>
    <dgm:cxn modelId="{65D55530-9044-4AE5-BB11-5F733DF13810}" type="presParOf" srcId="{22672691-2F2D-4072-BD1E-148804F233DD}" destId="{E6303EBE-0EE5-465A-A03C-E82A2B7EF86A}" srcOrd="2" destOrd="0" presId="urn:microsoft.com/office/officeart/2005/8/layout/orgChart1"/>
    <dgm:cxn modelId="{DE78E201-FDA7-4EF8-AB9C-7FA17A23BCA9}" type="presParOf" srcId="{86CF50B3-FC7A-4E5D-ADBB-24397B9686B5}" destId="{66CCBC9D-1C24-4C39-8934-EEA5B6893F1D}" srcOrd="8" destOrd="0" presId="urn:microsoft.com/office/officeart/2005/8/layout/orgChart1"/>
    <dgm:cxn modelId="{19182EA5-1BBE-46B7-AF60-C56306CA4349}" type="presParOf" srcId="{86CF50B3-FC7A-4E5D-ADBB-24397B9686B5}" destId="{6B985E20-3460-4D79-9E2C-0DD83BE56AC2}" srcOrd="9" destOrd="0" presId="urn:microsoft.com/office/officeart/2005/8/layout/orgChart1"/>
    <dgm:cxn modelId="{4606D5EB-F751-4738-A8FE-3E65680B0FD0}" type="presParOf" srcId="{6B985E20-3460-4D79-9E2C-0DD83BE56AC2}" destId="{436B3132-8C7F-4AB3-BA6B-196A418C4DBF}" srcOrd="0" destOrd="0" presId="urn:microsoft.com/office/officeart/2005/8/layout/orgChart1"/>
    <dgm:cxn modelId="{2E6E0271-7F59-4FDB-8164-A47DCBF6DB1A}" type="presParOf" srcId="{436B3132-8C7F-4AB3-BA6B-196A418C4DBF}" destId="{EB74AB62-507F-412B-A4FF-FE80D7CBA176}" srcOrd="0" destOrd="0" presId="urn:microsoft.com/office/officeart/2005/8/layout/orgChart1"/>
    <dgm:cxn modelId="{BE5C7BE6-8E98-4CD1-9EEE-3C48AAEB6A73}" type="presParOf" srcId="{436B3132-8C7F-4AB3-BA6B-196A418C4DBF}" destId="{2FBFD64C-F7AF-4CE6-974B-E5DA19395512}" srcOrd="1" destOrd="0" presId="urn:microsoft.com/office/officeart/2005/8/layout/orgChart1"/>
    <dgm:cxn modelId="{898E6EF2-77F8-4146-B565-37B493CB77CA}" type="presParOf" srcId="{6B985E20-3460-4D79-9E2C-0DD83BE56AC2}" destId="{39D461E3-FE27-4A49-A346-586B092D068D}" srcOrd="1" destOrd="0" presId="urn:microsoft.com/office/officeart/2005/8/layout/orgChart1"/>
    <dgm:cxn modelId="{6D74FDD1-26FC-4F18-BBC2-0CC0EF4D9C14}" type="presParOf" srcId="{6B985E20-3460-4D79-9E2C-0DD83BE56AC2}" destId="{D0DD8673-1B4C-4AF9-88F1-DC639B2DC728}" srcOrd="2" destOrd="0" presId="urn:microsoft.com/office/officeart/2005/8/layout/orgChart1"/>
    <dgm:cxn modelId="{02DC1A34-0527-4DBD-9B60-E42102D5BB10}" type="presParOf" srcId="{86CF50B3-FC7A-4E5D-ADBB-24397B9686B5}" destId="{A1ABA97C-FF66-4622-9B81-24C97ABFF6C7}" srcOrd="10" destOrd="0" presId="urn:microsoft.com/office/officeart/2005/8/layout/orgChart1"/>
    <dgm:cxn modelId="{A14ED24D-0357-4779-B910-3CA6CE97DE34}" type="presParOf" srcId="{86CF50B3-FC7A-4E5D-ADBB-24397B9686B5}" destId="{1A9A9FEB-87F2-4028-91F6-D142FD282B09}" srcOrd="11" destOrd="0" presId="urn:microsoft.com/office/officeart/2005/8/layout/orgChart1"/>
    <dgm:cxn modelId="{7F32D7A8-E72A-4893-8FE3-8CFC68F27B27}" type="presParOf" srcId="{1A9A9FEB-87F2-4028-91F6-D142FD282B09}" destId="{66BFF698-B396-45DC-89DF-33CB084384B2}" srcOrd="0" destOrd="0" presId="urn:microsoft.com/office/officeart/2005/8/layout/orgChart1"/>
    <dgm:cxn modelId="{951CA54E-1370-4BE2-B585-F2D0486ECF4C}" type="presParOf" srcId="{66BFF698-B396-45DC-89DF-33CB084384B2}" destId="{9AAFC432-69C7-4094-9224-162FA008DB4C}" srcOrd="0" destOrd="0" presId="urn:microsoft.com/office/officeart/2005/8/layout/orgChart1"/>
    <dgm:cxn modelId="{F00D3B93-66D1-4DAF-A5DD-A30EB73D6879}" type="presParOf" srcId="{66BFF698-B396-45DC-89DF-33CB084384B2}" destId="{811508BA-E2FD-4524-A4DD-C7E7D78F6EBC}" srcOrd="1" destOrd="0" presId="urn:microsoft.com/office/officeart/2005/8/layout/orgChart1"/>
    <dgm:cxn modelId="{86CB16E1-5589-4A4B-8DA5-D4EDCD9AA91F}" type="presParOf" srcId="{1A9A9FEB-87F2-4028-91F6-D142FD282B09}" destId="{17CFFC92-0CE8-47D1-8814-27268A5832E9}" srcOrd="1" destOrd="0" presId="urn:microsoft.com/office/officeart/2005/8/layout/orgChart1"/>
    <dgm:cxn modelId="{E3C6E80B-309D-49EF-ADC4-54799313A757}" type="presParOf" srcId="{1A9A9FEB-87F2-4028-91F6-D142FD282B09}" destId="{B3E94B00-6EC6-4F4C-AA96-2052B7490374}" srcOrd="2" destOrd="0" presId="urn:microsoft.com/office/officeart/2005/8/layout/orgChart1"/>
    <dgm:cxn modelId="{1304E5B4-3053-4E59-B64D-107EFA827253}" type="presParOf" srcId="{3D38BE10-D776-40D0-98F3-4D9BA45F3C81}" destId="{D1E8A502-68E9-46A3-878B-C4F7BD050F5C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1ABA97C-FF66-4622-9B81-24C97ABFF6C7}">
      <dsp:nvSpPr>
        <dsp:cNvPr id="0" name=""/>
        <dsp:cNvSpPr/>
      </dsp:nvSpPr>
      <dsp:spPr>
        <a:xfrm>
          <a:off x="5240968" y="1203588"/>
          <a:ext cx="2260995" cy="12597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9693"/>
              </a:lnTo>
              <a:lnTo>
                <a:pt x="2260995" y="49693"/>
              </a:lnTo>
              <a:lnTo>
                <a:pt x="2260995" y="125973"/>
              </a:lnTo>
            </a:path>
          </a:pathLst>
        </a:custGeom>
        <a:noFill/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6CCBC9D-1C24-4C39-8934-EEA5B6893F1D}">
      <dsp:nvSpPr>
        <dsp:cNvPr id="0" name=""/>
        <dsp:cNvSpPr/>
      </dsp:nvSpPr>
      <dsp:spPr>
        <a:xfrm>
          <a:off x="5240968" y="1203588"/>
          <a:ext cx="1381969" cy="13080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4528"/>
              </a:lnTo>
              <a:lnTo>
                <a:pt x="1381969" y="54528"/>
              </a:lnTo>
              <a:lnTo>
                <a:pt x="1381969" y="130807"/>
              </a:lnTo>
            </a:path>
          </a:pathLst>
        </a:custGeom>
        <a:noFill/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22DDB17-88B7-4B6B-930F-39A69D3DDEFD}">
      <dsp:nvSpPr>
        <dsp:cNvPr id="0" name=""/>
        <dsp:cNvSpPr/>
      </dsp:nvSpPr>
      <dsp:spPr>
        <a:xfrm>
          <a:off x="5240968" y="1203588"/>
          <a:ext cx="473936" cy="12956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3290"/>
              </a:lnTo>
              <a:lnTo>
                <a:pt x="473936" y="53290"/>
              </a:lnTo>
              <a:lnTo>
                <a:pt x="473936" y="129569"/>
              </a:lnTo>
            </a:path>
          </a:pathLst>
        </a:custGeom>
        <a:noFill/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9250E06-F6CE-4DF8-9F4A-5C869A93D39E}">
      <dsp:nvSpPr>
        <dsp:cNvPr id="0" name=""/>
        <dsp:cNvSpPr/>
      </dsp:nvSpPr>
      <dsp:spPr>
        <a:xfrm>
          <a:off x="4776596" y="1203588"/>
          <a:ext cx="464372" cy="123474"/>
        </a:xfrm>
        <a:custGeom>
          <a:avLst/>
          <a:gdLst/>
          <a:ahLst/>
          <a:cxnLst/>
          <a:rect l="0" t="0" r="0" b="0"/>
          <a:pathLst>
            <a:path>
              <a:moveTo>
                <a:pt x="464372" y="0"/>
              </a:moveTo>
              <a:lnTo>
                <a:pt x="464372" y="47194"/>
              </a:lnTo>
              <a:lnTo>
                <a:pt x="0" y="47194"/>
              </a:lnTo>
              <a:lnTo>
                <a:pt x="0" y="123474"/>
              </a:lnTo>
            </a:path>
          </a:pathLst>
        </a:custGeom>
        <a:noFill/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728BCF0-98A2-4963-A156-73C167C4E97B}">
      <dsp:nvSpPr>
        <dsp:cNvPr id="0" name=""/>
        <dsp:cNvSpPr/>
      </dsp:nvSpPr>
      <dsp:spPr>
        <a:xfrm>
          <a:off x="3858999" y="1203588"/>
          <a:ext cx="1381969" cy="123474"/>
        </a:xfrm>
        <a:custGeom>
          <a:avLst/>
          <a:gdLst/>
          <a:ahLst/>
          <a:cxnLst/>
          <a:rect l="0" t="0" r="0" b="0"/>
          <a:pathLst>
            <a:path>
              <a:moveTo>
                <a:pt x="1381969" y="0"/>
              </a:moveTo>
              <a:lnTo>
                <a:pt x="1381969" y="47194"/>
              </a:lnTo>
              <a:lnTo>
                <a:pt x="0" y="47194"/>
              </a:lnTo>
              <a:lnTo>
                <a:pt x="0" y="123474"/>
              </a:lnTo>
            </a:path>
          </a:pathLst>
        </a:custGeom>
        <a:noFill/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6990F20-9DDB-4F2F-8410-5F756BC21B90}">
      <dsp:nvSpPr>
        <dsp:cNvPr id="0" name=""/>
        <dsp:cNvSpPr/>
      </dsp:nvSpPr>
      <dsp:spPr>
        <a:xfrm>
          <a:off x="2976457" y="1203588"/>
          <a:ext cx="2264511" cy="129569"/>
        </a:xfrm>
        <a:custGeom>
          <a:avLst/>
          <a:gdLst/>
          <a:ahLst/>
          <a:cxnLst/>
          <a:rect l="0" t="0" r="0" b="0"/>
          <a:pathLst>
            <a:path>
              <a:moveTo>
                <a:pt x="2264511" y="0"/>
              </a:moveTo>
              <a:lnTo>
                <a:pt x="2264511" y="53290"/>
              </a:lnTo>
              <a:lnTo>
                <a:pt x="0" y="53290"/>
              </a:lnTo>
              <a:lnTo>
                <a:pt x="0" y="129569"/>
              </a:lnTo>
            </a:path>
          </a:pathLst>
        </a:custGeom>
        <a:noFill/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B4C56D-B6D3-4F43-B409-0593A9A837AB}">
      <dsp:nvSpPr>
        <dsp:cNvPr id="0" name=""/>
        <dsp:cNvSpPr/>
      </dsp:nvSpPr>
      <dsp:spPr>
        <a:xfrm>
          <a:off x="5687789" y="706103"/>
          <a:ext cx="2255771" cy="315867"/>
        </a:xfrm>
        <a:custGeom>
          <a:avLst/>
          <a:gdLst/>
          <a:ahLst/>
          <a:cxnLst/>
          <a:rect l="0" t="0" r="0" b="0"/>
          <a:pathLst>
            <a:path>
              <a:moveTo>
                <a:pt x="2255771" y="0"/>
              </a:moveTo>
              <a:lnTo>
                <a:pt x="2255771" y="315867"/>
              </a:lnTo>
              <a:lnTo>
                <a:pt x="0" y="315867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36E0B54-698D-4F46-975C-CB5ABE2869BF}">
      <dsp:nvSpPr>
        <dsp:cNvPr id="0" name=""/>
        <dsp:cNvSpPr/>
      </dsp:nvSpPr>
      <dsp:spPr>
        <a:xfrm>
          <a:off x="11250686" y="2245851"/>
          <a:ext cx="151554" cy="136575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11225"/>
              </a:lnTo>
              <a:lnTo>
                <a:pt x="112597" y="1411225"/>
              </a:lnTo>
            </a:path>
          </a:pathLst>
        </a:custGeom>
        <a:noFill/>
        <a:ln w="25400" cap="flat" cmpd="sng" algn="ctr">
          <a:solidFill>
            <a:srgbClr val="C0504D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920E279-E3CD-4241-AA55-CFDEE884B4B0}">
      <dsp:nvSpPr>
        <dsp:cNvPr id="0" name=""/>
        <dsp:cNvSpPr/>
      </dsp:nvSpPr>
      <dsp:spPr>
        <a:xfrm>
          <a:off x="11250686" y="2245851"/>
          <a:ext cx="151554" cy="84996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878262"/>
              </a:lnTo>
              <a:lnTo>
                <a:pt x="112597" y="878262"/>
              </a:lnTo>
            </a:path>
          </a:pathLst>
        </a:custGeom>
        <a:noFill/>
        <a:ln w="25400" cap="flat" cmpd="sng" algn="ctr">
          <a:solidFill>
            <a:srgbClr val="C0504D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E80D160-8655-4951-B546-8BBF1975CE5C}">
      <dsp:nvSpPr>
        <dsp:cNvPr id="0" name=""/>
        <dsp:cNvSpPr/>
      </dsp:nvSpPr>
      <dsp:spPr>
        <a:xfrm>
          <a:off x="11250686" y="2245851"/>
          <a:ext cx="151554" cy="33417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45299"/>
              </a:lnTo>
              <a:lnTo>
                <a:pt x="112597" y="345299"/>
              </a:lnTo>
            </a:path>
          </a:pathLst>
        </a:custGeom>
        <a:noFill/>
        <a:ln w="25400" cap="flat" cmpd="sng" algn="ctr">
          <a:solidFill>
            <a:srgbClr val="C0504D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9841321-90FB-4414-A6C3-D40C862D9ACE}">
      <dsp:nvSpPr>
        <dsp:cNvPr id="0" name=""/>
        <dsp:cNvSpPr/>
      </dsp:nvSpPr>
      <dsp:spPr>
        <a:xfrm>
          <a:off x="7943561" y="706103"/>
          <a:ext cx="3711270" cy="117651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00234"/>
              </a:lnTo>
              <a:lnTo>
                <a:pt x="3711270" y="1100234"/>
              </a:lnTo>
              <a:lnTo>
                <a:pt x="3711270" y="1176513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27AE1B2-EE04-48B2-B591-48FB206385C3}">
      <dsp:nvSpPr>
        <dsp:cNvPr id="0" name=""/>
        <dsp:cNvSpPr/>
      </dsp:nvSpPr>
      <dsp:spPr>
        <a:xfrm>
          <a:off x="10087765" y="2245851"/>
          <a:ext cx="151554" cy="144212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11225"/>
              </a:lnTo>
              <a:lnTo>
                <a:pt x="112597" y="1411225"/>
              </a:lnTo>
            </a:path>
          </a:pathLst>
        </a:custGeom>
        <a:noFill/>
        <a:ln w="25400" cap="flat" cmpd="sng" algn="ctr">
          <a:solidFill>
            <a:srgbClr val="C0504D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98E9488-7526-4D32-9E9A-AF73F1D01D07}">
      <dsp:nvSpPr>
        <dsp:cNvPr id="0" name=""/>
        <dsp:cNvSpPr/>
      </dsp:nvSpPr>
      <dsp:spPr>
        <a:xfrm>
          <a:off x="10087765" y="2245851"/>
          <a:ext cx="151554" cy="89578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878262"/>
              </a:lnTo>
              <a:lnTo>
                <a:pt x="112597" y="878262"/>
              </a:lnTo>
            </a:path>
          </a:pathLst>
        </a:custGeom>
        <a:noFill/>
        <a:ln w="25400" cap="flat" cmpd="sng" algn="ctr">
          <a:solidFill>
            <a:srgbClr val="C0504D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A8ED014-41F5-4204-AD3B-8BF34DA857E7}">
      <dsp:nvSpPr>
        <dsp:cNvPr id="0" name=""/>
        <dsp:cNvSpPr/>
      </dsp:nvSpPr>
      <dsp:spPr>
        <a:xfrm>
          <a:off x="10087765" y="2245851"/>
          <a:ext cx="151554" cy="34944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45299"/>
              </a:lnTo>
              <a:lnTo>
                <a:pt x="112597" y="345299"/>
              </a:lnTo>
            </a:path>
          </a:pathLst>
        </a:custGeom>
        <a:noFill/>
        <a:ln w="25400" cap="flat" cmpd="sng" algn="ctr">
          <a:solidFill>
            <a:srgbClr val="C0504D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42AA00A-C86E-4128-920D-99CA50C58B4C}">
      <dsp:nvSpPr>
        <dsp:cNvPr id="0" name=""/>
        <dsp:cNvSpPr/>
      </dsp:nvSpPr>
      <dsp:spPr>
        <a:xfrm>
          <a:off x="7943561" y="706103"/>
          <a:ext cx="2548349" cy="117651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00234"/>
              </a:lnTo>
              <a:lnTo>
                <a:pt x="2548349" y="1100234"/>
              </a:lnTo>
              <a:lnTo>
                <a:pt x="2548349" y="1176513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9E5A199-F07B-4B32-810B-4897DD530B9D}">
      <dsp:nvSpPr>
        <dsp:cNvPr id="0" name=""/>
        <dsp:cNvSpPr/>
      </dsp:nvSpPr>
      <dsp:spPr>
        <a:xfrm>
          <a:off x="8695644" y="2836890"/>
          <a:ext cx="133559" cy="139487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94871"/>
              </a:lnTo>
              <a:lnTo>
                <a:pt x="133559" y="1394871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78E91F8-3BB5-4E64-B2BC-FA030D9B87DF}">
      <dsp:nvSpPr>
        <dsp:cNvPr id="0" name=""/>
        <dsp:cNvSpPr/>
      </dsp:nvSpPr>
      <dsp:spPr>
        <a:xfrm>
          <a:off x="8695644" y="2836890"/>
          <a:ext cx="133559" cy="86743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867434"/>
              </a:lnTo>
              <a:lnTo>
                <a:pt x="133559" y="867434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233D956-3C8B-47D0-820B-F34D4D2FA03C}">
      <dsp:nvSpPr>
        <dsp:cNvPr id="0" name=""/>
        <dsp:cNvSpPr/>
      </dsp:nvSpPr>
      <dsp:spPr>
        <a:xfrm>
          <a:off x="8695644" y="2836890"/>
          <a:ext cx="133559" cy="33999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39997"/>
              </a:lnTo>
              <a:lnTo>
                <a:pt x="133559" y="339997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9A3CA81-DFD7-4A5C-A3D3-425081224A8A}">
      <dsp:nvSpPr>
        <dsp:cNvPr id="0" name=""/>
        <dsp:cNvSpPr/>
      </dsp:nvSpPr>
      <dsp:spPr>
        <a:xfrm>
          <a:off x="9006081" y="2245851"/>
          <a:ext cx="91440" cy="152558"/>
        </a:xfrm>
        <a:custGeom>
          <a:avLst/>
          <a:gdLst/>
          <a:ahLst/>
          <a:cxnLst/>
          <a:rect l="0" t="0" r="0" b="0"/>
          <a:pathLst>
            <a:path>
              <a:moveTo>
                <a:pt x="431634" y="0"/>
              </a:moveTo>
              <a:lnTo>
                <a:pt x="431634" y="74911"/>
              </a:lnTo>
              <a:lnTo>
                <a:pt x="0" y="74911"/>
              </a:lnTo>
              <a:lnTo>
                <a:pt x="0" y="149823"/>
              </a:lnTo>
            </a:path>
          </a:pathLst>
        </a:custGeom>
        <a:noFill/>
        <a:ln w="25400" cap="flat" cmpd="sng" algn="ctr">
          <a:solidFill>
            <a:srgbClr val="C0504D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36A5EE1-1CD2-4D86-AFD2-4FC6C117384B}">
      <dsp:nvSpPr>
        <dsp:cNvPr id="0" name=""/>
        <dsp:cNvSpPr/>
      </dsp:nvSpPr>
      <dsp:spPr>
        <a:xfrm>
          <a:off x="7943561" y="706103"/>
          <a:ext cx="1108240" cy="117651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00234"/>
              </a:lnTo>
              <a:lnTo>
                <a:pt x="1108240" y="1100234"/>
              </a:lnTo>
              <a:lnTo>
                <a:pt x="1108240" y="1176513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747F27D-DC06-45C6-BDA1-6FC216FCA1AD}">
      <dsp:nvSpPr>
        <dsp:cNvPr id="0" name=""/>
        <dsp:cNvSpPr/>
      </dsp:nvSpPr>
      <dsp:spPr>
        <a:xfrm>
          <a:off x="7704101" y="2838212"/>
          <a:ext cx="124990" cy="188155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81550"/>
              </a:lnTo>
              <a:lnTo>
                <a:pt x="124990" y="1881550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B885BFA-87BD-41DF-9ED7-FE3DA176C467}">
      <dsp:nvSpPr>
        <dsp:cNvPr id="0" name=""/>
        <dsp:cNvSpPr/>
      </dsp:nvSpPr>
      <dsp:spPr>
        <a:xfrm>
          <a:off x="7704101" y="2838212"/>
          <a:ext cx="124990" cy="136575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65758"/>
              </a:lnTo>
              <a:lnTo>
                <a:pt x="124990" y="1365758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9561518-DF65-4D22-9A31-9655D372DACF}">
      <dsp:nvSpPr>
        <dsp:cNvPr id="0" name=""/>
        <dsp:cNvSpPr/>
      </dsp:nvSpPr>
      <dsp:spPr>
        <a:xfrm>
          <a:off x="7704101" y="2838212"/>
          <a:ext cx="124990" cy="84996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849966"/>
              </a:lnTo>
              <a:lnTo>
                <a:pt x="124990" y="849966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9040EF7-692B-4B0A-96F2-A3BAD94340ED}">
      <dsp:nvSpPr>
        <dsp:cNvPr id="0" name=""/>
        <dsp:cNvSpPr/>
      </dsp:nvSpPr>
      <dsp:spPr>
        <a:xfrm>
          <a:off x="7704101" y="2838212"/>
          <a:ext cx="124990" cy="33417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34174"/>
              </a:lnTo>
              <a:lnTo>
                <a:pt x="124990" y="334174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1A3B953-5FA9-41D3-9228-40CCDF7C4A33}">
      <dsp:nvSpPr>
        <dsp:cNvPr id="0" name=""/>
        <dsp:cNvSpPr/>
      </dsp:nvSpPr>
      <dsp:spPr>
        <a:xfrm>
          <a:off x="4228120" y="2245851"/>
          <a:ext cx="3809289" cy="15255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76279"/>
              </a:lnTo>
              <a:lnTo>
                <a:pt x="3809289" y="76279"/>
              </a:lnTo>
              <a:lnTo>
                <a:pt x="3809289" y="152558"/>
              </a:lnTo>
            </a:path>
          </a:pathLst>
        </a:custGeom>
        <a:noFill/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D4D52BE-10F2-4ECD-B19E-6E78EA6425C1}">
      <dsp:nvSpPr>
        <dsp:cNvPr id="0" name=""/>
        <dsp:cNvSpPr/>
      </dsp:nvSpPr>
      <dsp:spPr>
        <a:xfrm>
          <a:off x="6742403" y="2835444"/>
          <a:ext cx="120968" cy="136575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65758"/>
              </a:lnTo>
              <a:lnTo>
                <a:pt x="120968" y="1365758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7BC15A4-4260-403A-95AC-59F52EEBF8FE}">
      <dsp:nvSpPr>
        <dsp:cNvPr id="0" name=""/>
        <dsp:cNvSpPr/>
      </dsp:nvSpPr>
      <dsp:spPr>
        <a:xfrm>
          <a:off x="6742403" y="2835444"/>
          <a:ext cx="120968" cy="84996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849966"/>
              </a:lnTo>
              <a:lnTo>
                <a:pt x="120968" y="849966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DAB67D5-5DA3-4BDD-B346-AEFB151F3577}">
      <dsp:nvSpPr>
        <dsp:cNvPr id="0" name=""/>
        <dsp:cNvSpPr/>
      </dsp:nvSpPr>
      <dsp:spPr>
        <a:xfrm>
          <a:off x="6742403" y="2835444"/>
          <a:ext cx="120968" cy="33417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34174"/>
              </a:lnTo>
              <a:lnTo>
                <a:pt x="120968" y="334174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2D519B9-D079-4DD6-BF45-9C30DDAE7831}">
      <dsp:nvSpPr>
        <dsp:cNvPr id="0" name=""/>
        <dsp:cNvSpPr/>
      </dsp:nvSpPr>
      <dsp:spPr>
        <a:xfrm>
          <a:off x="4228120" y="2245851"/>
          <a:ext cx="2836865" cy="15255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76279"/>
              </a:lnTo>
              <a:lnTo>
                <a:pt x="2836865" y="76279"/>
              </a:lnTo>
              <a:lnTo>
                <a:pt x="2836865" y="152558"/>
              </a:lnTo>
            </a:path>
          </a:pathLst>
        </a:custGeom>
        <a:noFill/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A4855A9-7CB4-4C37-B041-855B6796F9C9}">
      <dsp:nvSpPr>
        <dsp:cNvPr id="0" name=""/>
        <dsp:cNvSpPr/>
      </dsp:nvSpPr>
      <dsp:spPr>
        <a:xfrm>
          <a:off x="5496359" y="2835444"/>
          <a:ext cx="168806" cy="187574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75742"/>
              </a:lnTo>
              <a:lnTo>
                <a:pt x="168806" y="1875742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0AF3658-B16D-4A5E-AD6C-82801B92ABD9}">
      <dsp:nvSpPr>
        <dsp:cNvPr id="0" name=""/>
        <dsp:cNvSpPr/>
      </dsp:nvSpPr>
      <dsp:spPr>
        <a:xfrm>
          <a:off x="5496359" y="2835444"/>
          <a:ext cx="168806" cy="136575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65758"/>
              </a:lnTo>
              <a:lnTo>
                <a:pt x="168806" y="1365758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990E082-0D63-4A4B-8069-0FC58D51E14A}">
      <dsp:nvSpPr>
        <dsp:cNvPr id="0" name=""/>
        <dsp:cNvSpPr/>
      </dsp:nvSpPr>
      <dsp:spPr>
        <a:xfrm>
          <a:off x="5496359" y="2835444"/>
          <a:ext cx="168806" cy="84996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849966"/>
              </a:lnTo>
              <a:lnTo>
                <a:pt x="168806" y="849966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2FDBD42-E8BD-486A-A696-E9DE4F801438}">
      <dsp:nvSpPr>
        <dsp:cNvPr id="0" name=""/>
        <dsp:cNvSpPr/>
      </dsp:nvSpPr>
      <dsp:spPr>
        <a:xfrm>
          <a:off x="5496359" y="2835444"/>
          <a:ext cx="168806" cy="33417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34174"/>
              </a:lnTo>
              <a:lnTo>
                <a:pt x="168806" y="334174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BEF3359-DAEA-41DE-960F-95ADA7E2299B}">
      <dsp:nvSpPr>
        <dsp:cNvPr id="0" name=""/>
        <dsp:cNvSpPr/>
      </dsp:nvSpPr>
      <dsp:spPr>
        <a:xfrm>
          <a:off x="4228120" y="2245851"/>
          <a:ext cx="1718389" cy="15255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76279"/>
              </a:lnTo>
              <a:lnTo>
                <a:pt x="1718389" y="76279"/>
              </a:lnTo>
              <a:lnTo>
                <a:pt x="1718389" y="152558"/>
              </a:lnTo>
            </a:path>
          </a:pathLst>
        </a:custGeom>
        <a:noFill/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5997E3D-3C53-4649-8907-DFA601DFA3D4}">
      <dsp:nvSpPr>
        <dsp:cNvPr id="0" name=""/>
        <dsp:cNvSpPr/>
      </dsp:nvSpPr>
      <dsp:spPr>
        <a:xfrm>
          <a:off x="4377445" y="2835444"/>
          <a:ext cx="142302" cy="33417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34174"/>
              </a:lnTo>
              <a:lnTo>
                <a:pt x="142302" y="334174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3D901E-A7A4-4E9F-A3A6-106F617070ED}">
      <dsp:nvSpPr>
        <dsp:cNvPr id="0" name=""/>
        <dsp:cNvSpPr/>
      </dsp:nvSpPr>
      <dsp:spPr>
        <a:xfrm>
          <a:off x="4228120" y="2245851"/>
          <a:ext cx="528799" cy="15255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76279"/>
              </a:lnTo>
              <a:lnTo>
                <a:pt x="528799" y="76279"/>
              </a:lnTo>
              <a:lnTo>
                <a:pt x="528799" y="152558"/>
              </a:lnTo>
            </a:path>
          </a:pathLst>
        </a:custGeom>
        <a:noFill/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FBF2FDF-8D56-46B5-AB4C-F9B619C99DBB}">
      <dsp:nvSpPr>
        <dsp:cNvPr id="0" name=""/>
        <dsp:cNvSpPr/>
      </dsp:nvSpPr>
      <dsp:spPr>
        <a:xfrm>
          <a:off x="3168287" y="2835444"/>
          <a:ext cx="160288" cy="84996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849966"/>
              </a:lnTo>
              <a:lnTo>
                <a:pt x="160288" y="849966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76BF9DC-0C0F-4F68-A8DD-F2555CE9BBB0}">
      <dsp:nvSpPr>
        <dsp:cNvPr id="0" name=""/>
        <dsp:cNvSpPr/>
      </dsp:nvSpPr>
      <dsp:spPr>
        <a:xfrm>
          <a:off x="3168287" y="2835444"/>
          <a:ext cx="160288" cy="33417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34174"/>
              </a:lnTo>
              <a:lnTo>
                <a:pt x="160288" y="334174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7E00503-7589-425B-BD71-8E6F546779AC}">
      <dsp:nvSpPr>
        <dsp:cNvPr id="0" name=""/>
        <dsp:cNvSpPr/>
      </dsp:nvSpPr>
      <dsp:spPr>
        <a:xfrm>
          <a:off x="3595723" y="2245851"/>
          <a:ext cx="632397" cy="152558"/>
        </a:xfrm>
        <a:custGeom>
          <a:avLst/>
          <a:gdLst/>
          <a:ahLst/>
          <a:cxnLst/>
          <a:rect l="0" t="0" r="0" b="0"/>
          <a:pathLst>
            <a:path>
              <a:moveTo>
                <a:pt x="632397" y="0"/>
              </a:moveTo>
              <a:lnTo>
                <a:pt x="632397" y="76279"/>
              </a:lnTo>
              <a:lnTo>
                <a:pt x="0" y="76279"/>
              </a:lnTo>
              <a:lnTo>
                <a:pt x="0" y="152558"/>
              </a:lnTo>
            </a:path>
          </a:pathLst>
        </a:custGeom>
        <a:noFill/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1D5E043-6990-4520-A07A-83DC684071F0}">
      <dsp:nvSpPr>
        <dsp:cNvPr id="0" name=""/>
        <dsp:cNvSpPr/>
      </dsp:nvSpPr>
      <dsp:spPr>
        <a:xfrm>
          <a:off x="2120369" y="2835444"/>
          <a:ext cx="131416" cy="33417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34174"/>
              </a:lnTo>
              <a:lnTo>
                <a:pt x="131416" y="334174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3E913DE-E16E-4926-8C2D-AD35646A5D5A}">
      <dsp:nvSpPr>
        <dsp:cNvPr id="0" name=""/>
        <dsp:cNvSpPr/>
      </dsp:nvSpPr>
      <dsp:spPr>
        <a:xfrm>
          <a:off x="2470814" y="2245851"/>
          <a:ext cx="1757306" cy="152558"/>
        </a:xfrm>
        <a:custGeom>
          <a:avLst/>
          <a:gdLst/>
          <a:ahLst/>
          <a:cxnLst/>
          <a:rect l="0" t="0" r="0" b="0"/>
          <a:pathLst>
            <a:path>
              <a:moveTo>
                <a:pt x="1757306" y="0"/>
              </a:moveTo>
              <a:lnTo>
                <a:pt x="1757306" y="76279"/>
              </a:lnTo>
              <a:lnTo>
                <a:pt x="0" y="76279"/>
              </a:lnTo>
              <a:lnTo>
                <a:pt x="0" y="152558"/>
              </a:lnTo>
            </a:path>
          </a:pathLst>
        </a:custGeom>
        <a:noFill/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212BDC3-FEE3-4351-AD5A-5642F8340950}">
      <dsp:nvSpPr>
        <dsp:cNvPr id="0" name=""/>
        <dsp:cNvSpPr/>
      </dsp:nvSpPr>
      <dsp:spPr>
        <a:xfrm>
          <a:off x="1053110" y="2835444"/>
          <a:ext cx="137848" cy="146574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65747"/>
              </a:lnTo>
              <a:lnTo>
                <a:pt x="137848" y="1465747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E697BF3-2986-4D7E-B45C-AC399B320C64}">
      <dsp:nvSpPr>
        <dsp:cNvPr id="0" name=""/>
        <dsp:cNvSpPr/>
      </dsp:nvSpPr>
      <dsp:spPr>
        <a:xfrm>
          <a:off x="1053110" y="2835444"/>
          <a:ext cx="137848" cy="9099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909960"/>
              </a:lnTo>
              <a:lnTo>
                <a:pt x="137848" y="909960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C30041A-E706-4FC3-9E7E-8DE90F3185C7}">
      <dsp:nvSpPr>
        <dsp:cNvPr id="0" name=""/>
        <dsp:cNvSpPr/>
      </dsp:nvSpPr>
      <dsp:spPr>
        <a:xfrm>
          <a:off x="1053110" y="2835444"/>
          <a:ext cx="137848" cy="35417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54172"/>
              </a:lnTo>
              <a:lnTo>
                <a:pt x="137848" y="354172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7290BF1-74DE-4876-9947-20720CBAE6BC}">
      <dsp:nvSpPr>
        <dsp:cNvPr id="0" name=""/>
        <dsp:cNvSpPr/>
      </dsp:nvSpPr>
      <dsp:spPr>
        <a:xfrm>
          <a:off x="1420706" y="2245851"/>
          <a:ext cx="2807414" cy="152558"/>
        </a:xfrm>
        <a:custGeom>
          <a:avLst/>
          <a:gdLst/>
          <a:ahLst/>
          <a:cxnLst/>
          <a:rect l="0" t="0" r="0" b="0"/>
          <a:pathLst>
            <a:path>
              <a:moveTo>
                <a:pt x="2807414" y="0"/>
              </a:moveTo>
              <a:lnTo>
                <a:pt x="2807414" y="76279"/>
              </a:lnTo>
              <a:lnTo>
                <a:pt x="0" y="76279"/>
              </a:lnTo>
              <a:lnTo>
                <a:pt x="0" y="152558"/>
              </a:lnTo>
            </a:path>
          </a:pathLst>
        </a:custGeom>
        <a:noFill/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52BD960-CC4A-4A41-AC59-434D9CAF47D3}">
      <dsp:nvSpPr>
        <dsp:cNvPr id="0" name=""/>
        <dsp:cNvSpPr/>
      </dsp:nvSpPr>
      <dsp:spPr>
        <a:xfrm>
          <a:off x="82841" y="2835444"/>
          <a:ext cx="120968" cy="239734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397342"/>
              </a:lnTo>
              <a:lnTo>
                <a:pt x="120968" y="2397342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2436ECD-72FA-4DBF-BF41-A49C043E3E6B}">
      <dsp:nvSpPr>
        <dsp:cNvPr id="0" name=""/>
        <dsp:cNvSpPr/>
      </dsp:nvSpPr>
      <dsp:spPr>
        <a:xfrm>
          <a:off x="82841" y="2835444"/>
          <a:ext cx="120968" cy="188155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81550"/>
              </a:lnTo>
              <a:lnTo>
                <a:pt x="120968" y="1881550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E33751F-0FF6-4D8F-B8A2-991D932CC748}">
      <dsp:nvSpPr>
        <dsp:cNvPr id="0" name=""/>
        <dsp:cNvSpPr/>
      </dsp:nvSpPr>
      <dsp:spPr>
        <a:xfrm>
          <a:off x="82841" y="2835444"/>
          <a:ext cx="120968" cy="136575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65758"/>
              </a:lnTo>
              <a:lnTo>
                <a:pt x="120968" y="1365758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120936E-FC50-4378-BB03-91C18BE9C941}">
      <dsp:nvSpPr>
        <dsp:cNvPr id="0" name=""/>
        <dsp:cNvSpPr/>
      </dsp:nvSpPr>
      <dsp:spPr>
        <a:xfrm>
          <a:off x="82841" y="2835444"/>
          <a:ext cx="120968" cy="84996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849966"/>
              </a:lnTo>
              <a:lnTo>
                <a:pt x="120968" y="849966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904DF96-8F6D-4B1C-B4AC-71E466B51424}">
      <dsp:nvSpPr>
        <dsp:cNvPr id="0" name=""/>
        <dsp:cNvSpPr/>
      </dsp:nvSpPr>
      <dsp:spPr>
        <a:xfrm>
          <a:off x="82841" y="2835444"/>
          <a:ext cx="120968" cy="33417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34174"/>
              </a:lnTo>
              <a:lnTo>
                <a:pt x="120968" y="334174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43D54A8-0F18-402B-88DB-514F4B508F43}">
      <dsp:nvSpPr>
        <dsp:cNvPr id="0" name=""/>
        <dsp:cNvSpPr/>
      </dsp:nvSpPr>
      <dsp:spPr>
        <a:xfrm>
          <a:off x="405424" y="2245851"/>
          <a:ext cx="3822696" cy="152558"/>
        </a:xfrm>
        <a:custGeom>
          <a:avLst/>
          <a:gdLst/>
          <a:ahLst/>
          <a:cxnLst/>
          <a:rect l="0" t="0" r="0" b="0"/>
          <a:pathLst>
            <a:path>
              <a:moveTo>
                <a:pt x="3822696" y="0"/>
              </a:moveTo>
              <a:lnTo>
                <a:pt x="3822696" y="76279"/>
              </a:lnTo>
              <a:lnTo>
                <a:pt x="0" y="76279"/>
              </a:lnTo>
              <a:lnTo>
                <a:pt x="0" y="152558"/>
              </a:lnTo>
            </a:path>
          </a:pathLst>
        </a:custGeom>
        <a:noFill/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9E1D19D-F040-47D8-A93F-C23A9907DC01}">
      <dsp:nvSpPr>
        <dsp:cNvPr id="0" name=""/>
        <dsp:cNvSpPr/>
      </dsp:nvSpPr>
      <dsp:spPr>
        <a:xfrm>
          <a:off x="4228120" y="706103"/>
          <a:ext cx="3715440" cy="1176513"/>
        </a:xfrm>
        <a:custGeom>
          <a:avLst/>
          <a:gdLst/>
          <a:ahLst/>
          <a:cxnLst/>
          <a:rect l="0" t="0" r="0" b="0"/>
          <a:pathLst>
            <a:path>
              <a:moveTo>
                <a:pt x="3715440" y="0"/>
              </a:moveTo>
              <a:lnTo>
                <a:pt x="3715440" y="1100234"/>
              </a:lnTo>
              <a:lnTo>
                <a:pt x="0" y="1100234"/>
              </a:lnTo>
              <a:lnTo>
                <a:pt x="0" y="1176513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CCF4937-13CA-4CAC-871F-48586CEA3169}">
      <dsp:nvSpPr>
        <dsp:cNvPr id="0" name=""/>
        <dsp:cNvSpPr/>
      </dsp:nvSpPr>
      <dsp:spPr>
        <a:xfrm>
          <a:off x="7260028" y="22570"/>
          <a:ext cx="1367066" cy="683533"/>
        </a:xfrm>
        <a:prstGeom prst="rect">
          <a:avLst/>
        </a:prstGeom>
        <a:solidFill>
          <a:schemeClr val="tx2">
            <a:lumMod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900" b="1" kern="1200" dirty="0"/>
            <a:t>1 Superintendente Residente de Supervisión</a:t>
          </a:r>
        </a:p>
      </dsp:txBody>
      <dsp:txXfrm>
        <a:off x="7260028" y="22570"/>
        <a:ext cx="1367066" cy="683533"/>
      </dsp:txXfrm>
    </dsp:sp>
    <dsp:sp modelId="{6F9FEA5C-4201-4FAB-A86B-BBFD9BBF3BCC}">
      <dsp:nvSpPr>
        <dsp:cNvPr id="0" name=""/>
        <dsp:cNvSpPr/>
      </dsp:nvSpPr>
      <dsp:spPr>
        <a:xfrm>
          <a:off x="3722939" y="1882617"/>
          <a:ext cx="1010363" cy="363233"/>
        </a:xfrm>
        <a:prstGeom prst="rect">
          <a:avLst/>
        </a:prstGeom>
        <a:solidFill>
          <a:schemeClr val="tx2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445" tIns="4445" rIns="4445" bIns="4445" numCol="1" spcCol="1270" anchor="ctr" anchorCtr="0">
          <a:noAutofit/>
        </a:bodyPr>
        <a:lstStyle/>
        <a:p>
          <a:pPr marL="0" lvl="0" indent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700" b="1" kern="1200" dirty="0"/>
            <a:t> 1 Jefe de Supervisión y Pruebas SAT/FAT</a:t>
          </a:r>
        </a:p>
      </dsp:txBody>
      <dsp:txXfrm>
        <a:off x="3722939" y="1882617"/>
        <a:ext cx="1010363" cy="363233"/>
      </dsp:txXfrm>
    </dsp:sp>
    <dsp:sp modelId="{C807D061-92A0-455E-9DA4-25BE6EE45375}">
      <dsp:nvSpPr>
        <dsp:cNvPr id="0" name=""/>
        <dsp:cNvSpPr/>
      </dsp:nvSpPr>
      <dsp:spPr>
        <a:xfrm>
          <a:off x="2195" y="2398409"/>
          <a:ext cx="806458" cy="43703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" tIns="3810" rIns="3810" bIns="3810" numCol="1" spcCol="1270" anchor="ctr" anchorCtr="0">
          <a:noAutofit/>
        </a:bodyPr>
        <a:lstStyle/>
        <a:p>
          <a:pPr marL="0" lvl="0" indent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600" b="1" kern="1200" dirty="0"/>
            <a:t>1 Especialista en Obra Civil</a:t>
          </a:r>
        </a:p>
      </dsp:txBody>
      <dsp:txXfrm>
        <a:off x="2195" y="2398409"/>
        <a:ext cx="806458" cy="437035"/>
      </dsp:txXfrm>
    </dsp:sp>
    <dsp:sp modelId="{1FB0D8C9-5918-4835-9D33-9BA3F13ECD3C}">
      <dsp:nvSpPr>
        <dsp:cNvPr id="0" name=""/>
        <dsp:cNvSpPr/>
      </dsp:nvSpPr>
      <dsp:spPr>
        <a:xfrm>
          <a:off x="203810" y="2988002"/>
          <a:ext cx="726467" cy="363233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75" tIns="3175" rIns="3175" bIns="3175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500" kern="1200" dirty="0"/>
            <a:t>2 Supervisores (Obra) y 2 Auxiliares de  Viaducto Línea 4 </a:t>
          </a:r>
        </a:p>
      </dsp:txBody>
      <dsp:txXfrm>
        <a:off x="203810" y="2988002"/>
        <a:ext cx="726467" cy="363233"/>
      </dsp:txXfrm>
    </dsp:sp>
    <dsp:sp modelId="{518FEB11-27A6-4BD8-925D-06F6E684795E}">
      <dsp:nvSpPr>
        <dsp:cNvPr id="0" name=""/>
        <dsp:cNvSpPr/>
      </dsp:nvSpPr>
      <dsp:spPr>
        <a:xfrm>
          <a:off x="203810" y="3503794"/>
          <a:ext cx="726467" cy="363233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75" tIns="3175" rIns="3175" bIns="3175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500" kern="1200" dirty="0"/>
            <a:t>2 Supervisores (Obra) y 2 Auxiliares de  Viaducto Línea 5</a:t>
          </a:r>
        </a:p>
      </dsp:txBody>
      <dsp:txXfrm>
        <a:off x="203810" y="3503794"/>
        <a:ext cx="726467" cy="363233"/>
      </dsp:txXfrm>
    </dsp:sp>
    <dsp:sp modelId="{FDCDB6C2-0F57-4308-B717-78BDF19CCAC2}">
      <dsp:nvSpPr>
        <dsp:cNvPr id="0" name=""/>
        <dsp:cNvSpPr/>
      </dsp:nvSpPr>
      <dsp:spPr>
        <a:xfrm>
          <a:off x="203810" y="4019586"/>
          <a:ext cx="726467" cy="363233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75" tIns="3175" rIns="3175" bIns="3175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500" kern="1200" dirty="0"/>
            <a:t>2 Supervisores (Obra) y 2 Auxiliares de  Viaducto Línea 6</a:t>
          </a:r>
        </a:p>
      </dsp:txBody>
      <dsp:txXfrm>
        <a:off x="203810" y="4019586"/>
        <a:ext cx="726467" cy="363233"/>
      </dsp:txXfrm>
    </dsp:sp>
    <dsp:sp modelId="{74B1EFB8-C7D3-4CC7-88FB-7DD3B2D65622}">
      <dsp:nvSpPr>
        <dsp:cNvPr id="0" name=""/>
        <dsp:cNvSpPr/>
      </dsp:nvSpPr>
      <dsp:spPr>
        <a:xfrm>
          <a:off x="203810" y="4535378"/>
          <a:ext cx="775852" cy="363233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75" tIns="3175" rIns="3175" bIns="3175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500" kern="1200" dirty="0"/>
            <a:t>1 Supervisor (Obra) y 1 Auxiliar de Planta prefabricados Líneas 4, 5 y 6</a:t>
          </a:r>
        </a:p>
      </dsp:txBody>
      <dsp:txXfrm>
        <a:off x="203810" y="4535378"/>
        <a:ext cx="775852" cy="363233"/>
      </dsp:txXfrm>
    </dsp:sp>
    <dsp:sp modelId="{574FF492-074A-44B0-893F-E7339B89CA6A}">
      <dsp:nvSpPr>
        <dsp:cNvPr id="0" name=""/>
        <dsp:cNvSpPr/>
      </dsp:nvSpPr>
      <dsp:spPr>
        <a:xfrm>
          <a:off x="203810" y="5051169"/>
          <a:ext cx="771900" cy="363233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75" tIns="3175" rIns="3175" bIns="3175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500" kern="1200" dirty="0"/>
            <a:t>1 Supervisor (Obra) y 1 Auxiliar Patios, Ed Aux y PCC</a:t>
          </a:r>
        </a:p>
      </dsp:txBody>
      <dsp:txXfrm>
        <a:off x="203810" y="5051169"/>
        <a:ext cx="771900" cy="363233"/>
      </dsp:txXfrm>
    </dsp:sp>
    <dsp:sp modelId="{1FC7E6CC-E861-4EC6-8F71-836B81F401C0}">
      <dsp:nvSpPr>
        <dsp:cNvPr id="0" name=""/>
        <dsp:cNvSpPr/>
      </dsp:nvSpPr>
      <dsp:spPr>
        <a:xfrm>
          <a:off x="961212" y="2398409"/>
          <a:ext cx="918988" cy="43703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" tIns="3810" rIns="3810" bIns="3810" numCol="1" spcCol="1270" anchor="ctr" anchorCtr="0">
          <a:noAutofit/>
        </a:bodyPr>
        <a:lstStyle/>
        <a:p>
          <a:pPr marL="0" lvl="0" indent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600" b="1" kern="1200" dirty="0"/>
            <a:t>1 Especialista en Proyecto Geométrico de Viaducto </a:t>
          </a:r>
        </a:p>
        <a:p>
          <a:pPr marL="0" lvl="0" indent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600" b="1" kern="1200" dirty="0"/>
            <a:t>(incluye </a:t>
          </a:r>
          <a:r>
            <a:rPr lang="es-MX" sz="600" b="1" kern="1200" dirty="0" err="1"/>
            <a:t>Sup</a:t>
          </a:r>
          <a:r>
            <a:rPr lang="es-MX" sz="600" b="1" kern="1200" dirty="0"/>
            <a:t>. Vía)</a:t>
          </a:r>
        </a:p>
      </dsp:txBody>
      <dsp:txXfrm>
        <a:off x="961212" y="2398409"/>
        <a:ext cx="918988" cy="437035"/>
      </dsp:txXfrm>
    </dsp:sp>
    <dsp:sp modelId="{A6E30619-0F03-436E-AA43-CEDFBBC815EA}">
      <dsp:nvSpPr>
        <dsp:cNvPr id="0" name=""/>
        <dsp:cNvSpPr/>
      </dsp:nvSpPr>
      <dsp:spPr>
        <a:xfrm>
          <a:off x="1190959" y="2988002"/>
          <a:ext cx="726467" cy="403229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75" tIns="3175" rIns="3175" bIns="3175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r>
            <a:rPr lang="es-MX" sz="500" kern="1200" dirty="0"/>
            <a:t>1 Proyectista/Operador de AutoCAD</a:t>
          </a:r>
        </a:p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r>
            <a:rPr lang="es-MX" sz="500" kern="1200" dirty="0"/>
            <a:t>Línea 4</a:t>
          </a:r>
        </a:p>
      </dsp:txBody>
      <dsp:txXfrm>
        <a:off x="1190959" y="2988002"/>
        <a:ext cx="726467" cy="403229"/>
      </dsp:txXfrm>
    </dsp:sp>
    <dsp:sp modelId="{C16FF6DE-A659-43B7-B1BC-874DFCB2E396}">
      <dsp:nvSpPr>
        <dsp:cNvPr id="0" name=""/>
        <dsp:cNvSpPr/>
      </dsp:nvSpPr>
      <dsp:spPr>
        <a:xfrm>
          <a:off x="1190959" y="3543790"/>
          <a:ext cx="726467" cy="403229"/>
        </a:xfrm>
        <a:prstGeom prst="rect">
          <a:avLst/>
        </a:prstGeom>
        <a:solidFill>
          <a:srgbClr val="C0504D">
            <a:hueOff val="0"/>
            <a:satOff val="0"/>
            <a:lumOff val="0"/>
            <a:alphaOff val="0"/>
          </a:srgbClr>
        </a:solidFill>
        <a:ln w="25400" cap="flat" cmpd="sng" algn="ctr">
          <a:solidFill>
            <a:prstClr val="white">
              <a:hueOff val="0"/>
              <a:satOff val="0"/>
              <a:lumOff val="0"/>
              <a:alphaOff val="0"/>
            </a:prst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75" tIns="3175" rIns="3175" bIns="3175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r>
            <a:rPr lang="es-MX" sz="500" kern="1200" dirty="0"/>
            <a:t>1 </a:t>
          </a:r>
          <a:r>
            <a:rPr lang="es-MX" sz="500" kern="1200" dirty="0">
              <a:solidFill>
                <a:prstClr val="white"/>
              </a:solidFill>
              <a:latin typeface="Calibri"/>
              <a:ea typeface="+mn-ea"/>
              <a:cs typeface="+mn-cs"/>
            </a:rPr>
            <a:t>Proyectista/</a:t>
          </a:r>
          <a:r>
            <a:rPr lang="es-MX" sz="500" kern="1200" dirty="0"/>
            <a:t>Operador de AutoCAD</a:t>
          </a:r>
        </a:p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r>
            <a:rPr lang="es-MX" sz="500" kern="1200" dirty="0"/>
            <a:t>Línea 5</a:t>
          </a:r>
        </a:p>
      </dsp:txBody>
      <dsp:txXfrm>
        <a:off x="1190959" y="3543790"/>
        <a:ext cx="726467" cy="403229"/>
      </dsp:txXfrm>
    </dsp:sp>
    <dsp:sp modelId="{4FB57DF9-D98B-4310-986B-56A1D935EFE3}">
      <dsp:nvSpPr>
        <dsp:cNvPr id="0" name=""/>
        <dsp:cNvSpPr/>
      </dsp:nvSpPr>
      <dsp:spPr>
        <a:xfrm>
          <a:off x="1190959" y="4099577"/>
          <a:ext cx="726467" cy="403229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75" tIns="3175" rIns="3175" bIns="3175" numCol="1" spcCol="1270" anchor="t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endParaRPr lang="es-MX" sz="500" kern="1200" dirty="0"/>
        </a:p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r>
            <a:rPr lang="es-MX" sz="500" kern="1200" dirty="0"/>
            <a:t>1 Proyectista/Operador de AutoCAD</a:t>
          </a:r>
        </a:p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r>
            <a:rPr lang="es-MX" sz="500" kern="1200" dirty="0"/>
            <a:t>Línea 6</a:t>
          </a:r>
        </a:p>
      </dsp:txBody>
      <dsp:txXfrm>
        <a:off x="1190959" y="4099577"/>
        <a:ext cx="726467" cy="403229"/>
      </dsp:txXfrm>
    </dsp:sp>
    <dsp:sp modelId="{76F42AFC-5820-42FC-AABD-710BFCDB253B}">
      <dsp:nvSpPr>
        <dsp:cNvPr id="0" name=""/>
        <dsp:cNvSpPr/>
      </dsp:nvSpPr>
      <dsp:spPr>
        <a:xfrm>
          <a:off x="2032758" y="2398409"/>
          <a:ext cx="876112" cy="43703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" tIns="3810" rIns="3810" bIns="3810" numCol="1" spcCol="1270" anchor="ctr" anchorCtr="0">
          <a:noAutofit/>
        </a:bodyPr>
        <a:lstStyle/>
        <a:p>
          <a:pPr marL="0" lvl="0" indent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600" b="1" kern="1200" dirty="0"/>
            <a:t>1 Especialista en Energía</a:t>
          </a:r>
        </a:p>
        <a:p>
          <a:pPr marL="0" lvl="0" indent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600" b="1" kern="1200" dirty="0"/>
            <a:t>(Incluye Pruebas FAT, SAT, </a:t>
          </a:r>
          <a:r>
            <a:rPr lang="es-MX" sz="600" b="1" kern="1200" dirty="0" err="1"/>
            <a:t>etc</a:t>
          </a:r>
          <a:r>
            <a:rPr lang="es-MX" sz="600" b="1" kern="1200" dirty="0"/>
            <a:t>)</a:t>
          </a:r>
        </a:p>
      </dsp:txBody>
      <dsp:txXfrm>
        <a:off x="2032758" y="2398409"/>
        <a:ext cx="876112" cy="437035"/>
      </dsp:txXfrm>
    </dsp:sp>
    <dsp:sp modelId="{2FD192C3-539C-4559-8A3A-05E65787B3D3}">
      <dsp:nvSpPr>
        <dsp:cNvPr id="0" name=""/>
        <dsp:cNvSpPr/>
      </dsp:nvSpPr>
      <dsp:spPr>
        <a:xfrm>
          <a:off x="2251786" y="2988002"/>
          <a:ext cx="726467" cy="363233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75" tIns="3175" rIns="3175" bIns="3175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500" kern="1200" dirty="0"/>
            <a:t>4 Supervisores de electromecánica</a:t>
          </a:r>
        </a:p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500" kern="1200" dirty="0"/>
            <a:t>Líneas 4, 5 y 6</a:t>
          </a:r>
        </a:p>
      </dsp:txBody>
      <dsp:txXfrm>
        <a:off x="2251786" y="2988002"/>
        <a:ext cx="726467" cy="363233"/>
      </dsp:txXfrm>
    </dsp:sp>
    <dsp:sp modelId="{5C21BB72-E986-4611-9D7A-FC68F67E0E5A}">
      <dsp:nvSpPr>
        <dsp:cNvPr id="0" name=""/>
        <dsp:cNvSpPr/>
      </dsp:nvSpPr>
      <dsp:spPr>
        <a:xfrm>
          <a:off x="3061429" y="2398409"/>
          <a:ext cx="1068589" cy="43703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" tIns="3810" rIns="3810" bIns="3810" numCol="1" spcCol="1270" anchor="ctr" anchorCtr="0">
          <a:noAutofit/>
        </a:bodyPr>
        <a:lstStyle/>
        <a:p>
          <a:pPr marL="0" lvl="0" indent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600" b="1" kern="1200" dirty="0"/>
            <a:t>1 Especialista en Control y Telecomunicaciones y Pilotaje  (incluye. Señalización y pruebas)</a:t>
          </a:r>
        </a:p>
      </dsp:txBody>
      <dsp:txXfrm>
        <a:off x="3061429" y="2398409"/>
        <a:ext cx="1068589" cy="437035"/>
      </dsp:txXfrm>
    </dsp:sp>
    <dsp:sp modelId="{6417A434-E127-4381-A8FB-D99ABAE10FB1}">
      <dsp:nvSpPr>
        <dsp:cNvPr id="0" name=""/>
        <dsp:cNvSpPr/>
      </dsp:nvSpPr>
      <dsp:spPr>
        <a:xfrm>
          <a:off x="3328576" y="2988002"/>
          <a:ext cx="726467" cy="363233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75" tIns="3175" rIns="3175" bIns="3175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500" kern="1200" dirty="0"/>
            <a:t>2 Supervisores de Telecomunicaciones</a:t>
          </a:r>
        </a:p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500" kern="1200" dirty="0"/>
            <a:t>Líneas 4, 5 y 6</a:t>
          </a:r>
        </a:p>
      </dsp:txBody>
      <dsp:txXfrm>
        <a:off x="3328576" y="2988002"/>
        <a:ext cx="726467" cy="363233"/>
      </dsp:txXfrm>
    </dsp:sp>
    <dsp:sp modelId="{63D7BDDE-375D-47A0-97DE-62BFD18F28D8}">
      <dsp:nvSpPr>
        <dsp:cNvPr id="0" name=""/>
        <dsp:cNvSpPr/>
      </dsp:nvSpPr>
      <dsp:spPr>
        <a:xfrm>
          <a:off x="3328576" y="3503794"/>
          <a:ext cx="726467" cy="363233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75" tIns="3175" rIns="3175" bIns="3175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500" kern="1200" dirty="0"/>
            <a:t>1 Supervisores de Telecomunicaciones</a:t>
          </a:r>
        </a:p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500" kern="1200" dirty="0"/>
            <a:t>Patios y PCC</a:t>
          </a:r>
        </a:p>
      </dsp:txBody>
      <dsp:txXfrm>
        <a:off x="3328576" y="3503794"/>
        <a:ext cx="726467" cy="363233"/>
      </dsp:txXfrm>
    </dsp:sp>
    <dsp:sp modelId="{4DB8F17B-4DEE-43CD-824B-CF7BA4680A9E}">
      <dsp:nvSpPr>
        <dsp:cNvPr id="0" name=""/>
        <dsp:cNvSpPr/>
      </dsp:nvSpPr>
      <dsp:spPr>
        <a:xfrm>
          <a:off x="4282576" y="2398409"/>
          <a:ext cx="948686" cy="43703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" tIns="3810" rIns="3810" bIns="3810" numCol="1" spcCol="1270" anchor="ctr" anchorCtr="0">
          <a:noAutofit/>
        </a:bodyPr>
        <a:lstStyle/>
        <a:p>
          <a:pPr marL="0" lvl="0" indent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600" b="1" kern="1200" dirty="0"/>
            <a:t>1 Especialista en Material Rodante (Incluye pruebas)</a:t>
          </a:r>
        </a:p>
      </dsp:txBody>
      <dsp:txXfrm>
        <a:off x="4282576" y="2398409"/>
        <a:ext cx="948686" cy="437035"/>
      </dsp:txXfrm>
    </dsp:sp>
    <dsp:sp modelId="{1B3B014E-B127-4760-A060-3F898AB01AAF}">
      <dsp:nvSpPr>
        <dsp:cNvPr id="0" name=""/>
        <dsp:cNvSpPr/>
      </dsp:nvSpPr>
      <dsp:spPr>
        <a:xfrm>
          <a:off x="4519748" y="2988002"/>
          <a:ext cx="795038" cy="363233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75" tIns="3175" rIns="3175" bIns="3175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500" kern="1200" dirty="0"/>
            <a:t>2 Supervisores de  Material Rodante</a:t>
          </a:r>
        </a:p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500" kern="1200" dirty="0"/>
            <a:t>Líneas 4, 5 y 6</a:t>
          </a:r>
        </a:p>
      </dsp:txBody>
      <dsp:txXfrm>
        <a:off x="4519748" y="2988002"/>
        <a:ext cx="795038" cy="363233"/>
      </dsp:txXfrm>
    </dsp:sp>
    <dsp:sp modelId="{66C5729B-46AC-45DA-AF64-01384F0518BF}">
      <dsp:nvSpPr>
        <dsp:cNvPr id="0" name=""/>
        <dsp:cNvSpPr/>
      </dsp:nvSpPr>
      <dsp:spPr>
        <a:xfrm>
          <a:off x="5383821" y="2398409"/>
          <a:ext cx="1125377" cy="43703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" tIns="3810" rIns="3810" bIns="3810" numCol="1" spcCol="1270" anchor="ctr" anchorCtr="0">
          <a:noAutofit/>
        </a:bodyPr>
        <a:lstStyle/>
        <a:p>
          <a:pPr marL="0" lvl="0" indent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600" b="1" kern="1200" dirty="0"/>
            <a:t>1 Especialista en Arquitectura</a:t>
          </a:r>
        </a:p>
        <a:p>
          <a:pPr marL="0" lvl="0" indent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600" b="1" kern="1200" dirty="0"/>
            <a:t>(Estaciones, Patios, Talleres y Edif. Auxiliares</a:t>
          </a:r>
        </a:p>
      </dsp:txBody>
      <dsp:txXfrm>
        <a:off x="5383821" y="2398409"/>
        <a:ext cx="1125377" cy="437035"/>
      </dsp:txXfrm>
    </dsp:sp>
    <dsp:sp modelId="{71977C16-A7D7-43A3-9279-CA6C21503D83}">
      <dsp:nvSpPr>
        <dsp:cNvPr id="0" name=""/>
        <dsp:cNvSpPr/>
      </dsp:nvSpPr>
      <dsp:spPr>
        <a:xfrm>
          <a:off x="5665165" y="2988002"/>
          <a:ext cx="787563" cy="363233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" tIns="1905" rIns="1905" bIns="1905" numCol="1" spcCol="1270" anchor="t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MX" sz="300" kern="1200" dirty="0">
            <a:solidFill>
              <a:prstClr val="white"/>
            </a:solidFill>
            <a:latin typeface="Calibri"/>
            <a:ea typeface="+mn-ea"/>
            <a:cs typeface="+mn-cs"/>
          </a:endParaRPr>
        </a:p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500" kern="1200" dirty="0">
              <a:solidFill>
                <a:prstClr val="white"/>
              </a:solidFill>
              <a:latin typeface="Calibri"/>
              <a:ea typeface="+mn-ea"/>
              <a:cs typeface="+mn-cs"/>
            </a:rPr>
            <a:t>2 Supervisores </a:t>
          </a:r>
        </a:p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500" kern="1200" dirty="0">
              <a:solidFill>
                <a:prstClr val="white"/>
              </a:solidFill>
              <a:latin typeface="Calibri"/>
              <a:ea typeface="+mn-ea"/>
              <a:cs typeface="+mn-cs"/>
            </a:rPr>
            <a:t>Línea 4</a:t>
          </a:r>
        </a:p>
      </dsp:txBody>
      <dsp:txXfrm>
        <a:off x="5665165" y="2988002"/>
        <a:ext cx="787563" cy="363233"/>
      </dsp:txXfrm>
    </dsp:sp>
    <dsp:sp modelId="{27ED8E44-7CEC-44BD-9EBF-C97C8661CB2B}">
      <dsp:nvSpPr>
        <dsp:cNvPr id="0" name=""/>
        <dsp:cNvSpPr/>
      </dsp:nvSpPr>
      <dsp:spPr>
        <a:xfrm>
          <a:off x="5665165" y="3503794"/>
          <a:ext cx="787563" cy="363233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75" tIns="3175" rIns="3175" bIns="3175" numCol="1" spcCol="1270" anchor="t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endParaRPr lang="es-MX" sz="500" kern="1200" dirty="0"/>
        </a:p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r>
            <a:rPr lang="es-MX" sz="500" kern="1200" dirty="0"/>
            <a:t>2 Supervisores </a:t>
          </a:r>
        </a:p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r>
            <a:rPr lang="es-MX" sz="500" kern="1200" dirty="0"/>
            <a:t>Línea 5</a:t>
          </a:r>
        </a:p>
      </dsp:txBody>
      <dsp:txXfrm>
        <a:off x="5665165" y="3503794"/>
        <a:ext cx="787563" cy="363233"/>
      </dsp:txXfrm>
    </dsp:sp>
    <dsp:sp modelId="{15902732-453F-47F3-AD8C-4296C1577929}">
      <dsp:nvSpPr>
        <dsp:cNvPr id="0" name=""/>
        <dsp:cNvSpPr/>
      </dsp:nvSpPr>
      <dsp:spPr>
        <a:xfrm>
          <a:off x="5665165" y="4019586"/>
          <a:ext cx="787563" cy="363233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75" tIns="3175" rIns="3175" bIns="3175" numCol="1" spcCol="1270" anchor="t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endParaRPr lang="es-MX" sz="500" kern="1200" dirty="0"/>
        </a:p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r>
            <a:rPr lang="es-MX" sz="500" kern="1200" dirty="0"/>
            <a:t>2 Supervisores</a:t>
          </a:r>
        </a:p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r>
            <a:rPr lang="es-MX" sz="500" kern="1200" dirty="0"/>
            <a:t>Línea 6</a:t>
          </a:r>
        </a:p>
      </dsp:txBody>
      <dsp:txXfrm>
        <a:off x="5665165" y="4019586"/>
        <a:ext cx="787563" cy="363233"/>
      </dsp:txXfrm>
    </dsp:sp>
    <dsp:sp modelId="{F7A8C446-5D21-4BC1-A58F-898C2BDF6CEB}">
      <dsp:nvSpPr>
        <dsp:cNvPr id="0" name=""/>
        <dsp:cNvSpPr/>
      </dsp:nvSpPr>
      <dsp:spPr>
        <a:xfrm>
          <a:off x="5665165" y="4535378"/>
          <a:ext cx="801707" cy="351617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75" tIns="3175" rIns="3175" bIns="3175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500" kern="1200" dirty="0"/>
            <a:t>2 Supervisores</a:t>
          </a:r>
        </a:p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500" kern="1200" dirty="0"/>
            <a:t>Patios, Edif Aux, PCC</a:t>
          </a:r>
        </a:p>
      </dsp:txBody>
      <dsp:txXfrm>
        <a:off x="5665165" y="4535378"/>
        <a:ext cx="801707" cy="351617"/>
      </dsp:txXfrm>
    </dsp:sp>
    <dsp:sp modelId="{3E0F1106-C1CB-4BAA-BA57-5519952FA863}">
      <dsp:nvSpPr>
        <dsp:cNvPr id="0" name=""/>
        <dsp:cNvSpPr/>
      </dsp:nvSpPr>
      <dsp:spPr>
        <a:xfrm>
          <a:off x="6661757" y="2398409"/>
          <a:ext cx="806458" cy="43703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445" tIns="4445" rIns="4445" bIns="4445" numCol="1" spcCol="1270" anchor="ctr" anchorCtr="0">
          <a:noAutofit/>
        </a:bodyPr>
        <a:lstStyle/>
        <a:p>
          <a:pPr marL="0" lvl="0" indent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700" b="1" kern="1200" dirty="0"/>
            <a:t>1 Especialista en Obras Inducidas</a:t>
          </a:r>
        </a:p>
      </dsp:txBody>
      <dsp:txXfrm>
        <a:off x="6661757" y="2398409"/>
        <a:ext cx="806458" cy="437035"/>
      </dsp:txXfrm>
    </dsp:sp>
    <dsp:sp modelId="{5C541450-CA98-460F-8E72-26874511335C}">
      <dsp:nvSpPr>
        <dsp:cNvPr id="0" name=""/>
        <dsp:cNvSpPr/>
      </dsp:nvSpPr>
      <dsp:spPr>
        <a:xfrm>
          <a:off x="6863371" y="2988002"/>
          <a:ext cx="726467" cy="363233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75" tIns="3175" rIns="3175" bIns="3175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500" kern="1200" dirty="0"/>
            <a:t>1 Supervisor de Obras Inducidas</a:t>
          </a:r>
        </a:p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500" kern="1200" dirty="0"/>
            <a:t>Línea 4</a:t>
          </a:r>
        </a:p>
      </dsp:txBody>
      <dsp:txXfrm>
        <a:off x="6863371" y="2988002"/>
        <a:ext cx="726467" cy="363233"/>
      </dsp:txXfrm>
    </dsp:sp>
    <dsp:sp modelId="{F5624A0A-78D9-4C3F-B771-B75A079DB543}">
      <dsp:nvSpPr>
        <dsp:cNvPr id="0" name=""/>
        <dsp:cNvSpPr/>
      </dsp:nvSpPr>
      <dsp:spPr>
        <a:xfrm>
          <a:off x="6863371" y="3503794"/>
          <a:ext cx="726467" cy="363233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75" tIns="3175" rIns="3175" bIns="3175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500" kern="1200" dirty="0"/>
            <a:t>1 Supervisor de Obras Inducidas</a:t>
          </a:r>
        </a:p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500" kern="1200" dirty="0"/>
            <a:t>Línea 5</a:t>
          </a:r>
        </a:p>
      </dsp:txBody>
      <dsp:txXfrm>
        <a:off x="6863371" y="3503794"/>
        <a:ext cx="726467" cy="363233"/>
      </dsp:txXfrm>
    </dsp:sp>
    <dsp:sp modelId="{BCBAEC09-234E-4F1E-A2E1-EE7FCB297D83}">
      <dsp:nvSpPr>
        <dsp:cNvPr id="0" name=""/>
        <dsp:cNvSpPr/>
      </dsp:nvSpPr>
      <dsp:spPr>
        <a:xfrm>
          <a:off x="6863371" y="4019586"/>
          <a:ext cx="726467" cy="363233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75" tIns="3175" rIns="3175" bIns="3175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500" kern="1200" dirty="0"/>
            <a:t>1 Supervisor de Obras Inducidas</a:t>
          </a:r>
        </a:p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500" kern="1200" dirty="0"/>
            <a:t>Línea 6</a:t>
          </a:r>
        </a:p>
      </dsp:txBody>
      <dsp:txXfrm>
        <a:off x="6863371" y="4019586"/>
        <a:ext cx="726467" cy="363233"/>
      </dsp:txXfrm>
    </dsp:sp>
    <dsp:sp modelId="{91B1D76E-4AAB-4FC9-8F61-4D9095A4DD69}">
      <dsp:nvSpPr>
        <dsp:cNvPr id="0" name=""/>
        <dsp:cNvSpPr/>
      </dsp:nvSpPr>
      <dsp:spPr>
        <a:xfrm>
          <a:off x="7620774" y="2398409"/>
          <a:ext cx="833272" cy="43980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445" tIns="4445" rIns="4445" bIns="4445" numCol="1" spcCol="1270" anchor="ctr" anchorCtr="0">
          <a:noAutofit/>
        </a:bodyPr>
        <a:lstStyle/>
        <a:p>
          <a:pPr marL="0" lvl="0" indent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700" b="1" kern="1200" dirty="0"/>
            <a:t>3 Especialista en Ingeniería Estructural y Obra Civil (Diseño)</a:t>
          </a:r>
        </a:p>
      </dsp:txBody>
      <dsp:txXfrm>
        <a:off x="7620774" y="2398409"/>
        <a:ext cx="833272" cy="439803"/>
      </dsp:txXfrm>
    </dsp:sp>
    <dsp:sp modelId="{3AF7DEB2-DADA-48BD-9E27-39AFEBFE1BED}">
      <dsp:nvSpPr>
        <dsp:cNvPr id="0" name=""/>
        <dsp:cNvSpPr/>
      </dsp:nvSpPr>
      <dsp:spPr>
        <a:xfrm>
          <a:off x="7829092" y="2990770"/>
          <a:ext cx="726467" cy="363233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75" tIns="3175" rIns="3175" bIns="3175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500" kern="1200" dirty="0"/>
            <a:t>2 Supervisores Línea 4</a:t>
          </a:r>
        </a:p>
      </dsp:txBody>
      <dsp:txXfrm>
        <a:off x="7829092" y="2990770"/>
        <a:ext cx="726467" cy="363233"/>
      </dsp:txXfrm>
    </dsp:sp>
    <dsp:sp modelId="{48F75B04-D23B-4C52-B889-37F906AEE4C6}">
      <dsp:nvSpPr>
        <dsp:cNvPr id="0" name=""/>
        <dsp:cNvSpPr/>
      </dsp:nvSpPr>
      <dsp:spPr>
        <a:xfrm>
          <a:off x="7829092" y="3506562"/>
          <a:ext cx="726467" cy="363233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75" tIns="3175" rIns="3175" bIns="3175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500" kern="1200" dirty="0"/>
            <a:t>2 Supervisores Línea 5</a:t>
          </a:r>
        </a:p>
      </dsp:txBody>
      <dsp:txXfrm>
        <a:off x="7829092" y="3506562"/>
        <a:ext cx="726467" cy="363233"/>
      </dsp:txXfrm>
    </dsp:sp>
    <dsp:sp modelId="{F1865730-2CD9-464D-B7C8-203978A0537A}">
      <dsp:nvSpPr>
        <dsp:cNvPr id="0" name=""/>
        <dsp:cNvSpPr/>
      </dsp:nvSpPr>
      <dsp:spPr>
        <a:xfrm>
          <a:off x="7829092" y="4022354"/>
          <a:ext cx="726467" cy="363233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75" tIns="3175" rIns="3175" bIns="3175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500" kern="1200" dirty="0"/>
            <a:t>2 Supervisores Línea 6</a:t>
          </a:r>
        </a:p>
      </dsp:txBody>
      <dsp:txXfrm>
        <a:off x="7829092" y="4022354"/>
        <a:ext cx="726467" cy="363233"/>
      </dsp:txXfrm>
    </dsp:sp>
    <dsp:sp modelId="{6902C452-B236-4DC5-AD1A-70946CD1384F}">
      <dsp:nvSpPr>
        <dsp:cNvPr id="0" name=""/>
        <dsp:cNvSpPr/>
      </dsp:nvSpPr>
      <dsp:spPr>
        <a:xfrm>
          <a:off x="7829092" y="4538145"/>
          <a:ext cx="726467" cy="363233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75" tIns="3175" rIns="3175" bIns="3175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500" kern="1200" dirty="0"/>
            <a:t>2 Supervisores Patos, Edif Aux, PCC</a:t>
          </a:r>
        </a:p>
      </dsp:txBody>
      <dsp:txXfrm>
        <a:off x="7829092" y="4538145"/>
        <a:ext cx="726467" cy="363233"/>
      </dsp:txXfrm>
    </dsp:sp>
    <dsp:sp modelId="{C8861E45-F96C-4423-9B48-A86C0F1A8F90}">
      <dsp:nvSpPr>
        <dsp:cNvPr id="0" name=""/>
        <dsp:cNvSpPr/>
      </dsp:nvSpPr>
      <dsp:spPr>
        <a:xfrm>
          <a:off x="8269433" y="1882617"/>
          <a:ext cx="1564737" cy="363233"/>
        </a:xfrm>
        <a:prstGeom prst="rect">
          <a:avLst/>
        </a:prstGeom>
        <a:solidFill>
          <a:schemeClr val="tx2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445" tIns="4445" rIns="4445" bIns="4445" numCol="1" spcCol="1270" anchor="ctr" anchorCtr="0">
          <a:noAutofit/>
        </a:bodyPr>
        <a:lstStyle/>
        <a:p>
          <a:pPr marL="0" lvl="0" indent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700" b="1" kern="1200" dirty="0"/>
            <a:t>1 Jefe de Aseguramiento y Control de Calidad (Pruebas de Laboratorio)</a:t>
          </a:r>
        </a:p>
      </dsp:txBody>
      <dsp:txXfrm>
        <a:off x="8269433" y="1882617"/>
        <a:ext cx="1564737" cy="363233"/>
      </dsp:txXfrm>
    </dsp:sp>
    <dsp:sp modelId="{34F6DAD5-EABC-499D-8C81-716033769323}">
      <dsp:nvSpPr>
        <dsp:cNvPr id="0" name=""/>
        <dsp:cNvSpPr/>
      </dsp:nvSpPr>
      <dsp:spPr>
        <a:xfrm>
          <a:off x="8606604" y="2398409"/>
          <a:ext cx="890394" cy="438481"/>
        </a:xfrm>
        <a:prstGeom prst="rect">
          <a:avLst/>
        </a:prstGeom>
        <a:solidFill>
          <a:srgbClr val="C0504D">
            <a:hueOff val="0"/>
            <a:satOff val="0"/>
            <a:lumOff val="0"/>
            <a:alphaOff val="0"/>
          </a:srgbClr>
        </a:solidFill>
        <a:ln w="25400" cap="flat" cmpd="sng" algn="ctr">
          <a:solidFill>
            <a:prstClr val="white">
              <a:hueOff val="0"/>
              <a:satOff val="0"/>
              <a:lumOff val="0"/>
              <a:alphaOff val="0"/>
            </a:prst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75" tIns="3175" rIns="3175" bIns="3175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500" kern="1200" dirty="0">
              <a:solidFill>
                <a:prstClr val="white"/>
              </a:solidFill>
              <a:latin typeface="Calibri"/>
              <a:ea typeface="+mn-ea"/>
              <a:cs typeface="+mn-cs"/>
            </a:rPr>
            <a:t>OBRA CIVIL</a:t>
          </a:r>
        </a:p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500" kern="1200" dirty="0"/>
            <a:t>1 Brigada = 1 laboratorista y 2 ayudantes</a:t>
          </a:r>
          <a:endParaRPr lang="es-MX" sz="500" kern="1200" dirty="0">
            <a:solidFill>
              <a:prstClr val="white"/>
            </a:solidFill>
            <a:latin typeface="Calibri"/>
            <a:ea typeface="+mn-ea"/>
            <a:cs typeface="+mn-cs"/>
          </a:endParaRPr>
        </a:p>
      </dsp:txBody>
      <dsp:txXfrm>
        <a:off x="8606604" y="2398409"/>
        <a:ext cx="890394" cy="438481"/>
      </dsp:txXfrm>
    </dsp:sp>
    <dsp:sp modelId="{701E78FD-E024-4525-B669-73DFA398BAD2}">
      <dsp:nvSpPr>
        <dsp:cNvPr id="0" name=""/>
        <dsp:cNvSpPr/>
      </dsp:nvSpPr>
      <dsp:spPr>
        <a:xfrm>
          <a:off x="8829203" y="2989448"/>
          <a:ext cx="742260" cy="374878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75" tIns="3175" rIns="3175" bIns="3175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r>
            <a:rPr lang="es-MX" sz="500" kern="1200" dirty="0"/>
            <a:t>1 Brigada de Laboratorio</a:t>
          </a:r>
        </a:p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r>
            <a:rPr lang="es-MX" sz="500" kern="1200" dirty="0"/>
            <a:t>Línea 4</a:t>
          </a:r>
        </a:p>
      </dsp:txBody>
      <dsp:txXfrm>
        <a:off x="8829203" y="2989448"/>
        <a:ext cx="742260" cy="374878"/>
      </dsp:txXfrm>
    </dsp:sp>
    <dsp:sp modelId="{ED5F4247-9E4A-4F82-87DC-88F60B29B5D6}">
      <dsp:nvSpPr>
        <dsp:cNvPr id="0" name=""/>
        <dsp:cNvSpPr/>
      </dsp:nvSpPr>
      <dsp:spPr>
        <a:xfrm>
          <a:off x="8829203" y="3516885"/>
          <a:ext cx="742260" cy="374878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75" tIns="3175" rIns="3175" bIns="3175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r>
            <a:rPr lang="es-MX" sz="500" kern="1200" dirty="0"/>
            <a:t>1 Brigada de Laboratorio</a:t>
          </a:r>
        </a:p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r>
            <a:rPr lang="es-MX" sz="500" kern="1200" dirty="0"/>
            <a:t>Línea 5</a:t>
          </a:r>
        </a:p>
      </dsp:txBody>
      <dsp:txXfrm>
        <a:off x="8829203" y="3516885"/>
        <a:ext cx="742260" cy="374878"/>
      </dsp:txXfrm>
    </dsp:sp>
    <dsp:sp modelId="{77867DD9-7940-4780-AC51-93C11AF446EC}">
      <dsp:nvSpPr>
        <dsp:cNvPr id="0" name=""/>
        <dsp:cNvSpPr/>
      </dsp:nvSpPr>
      <dsp:spPr>
        <a:xfrm>
          <a:off x="8829203" y="4044322"/>
          <a:ext cx="742260" cy="374878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75" tIns="3175" rIns="3175" bIns="3175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r>
            <a:rPr lang="es-MX" sz="500" kern="1200" dirty="0"/>
            <a:t>1 Brigada de Laboratorio</a:t>
          </a:r>
        </a:p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r>
            <a:rPr lang="es-MX" sz="500" kern="1200" dirty="0"/>
            <a:t>Línea 6</a:t>
          </a:r>
        </a:p>
      </dsp:txBody>
      <dsp:txXfrm>
        <a:off x="8829203" y="4044322"/>
        <a:ext cx="742260" cy="374878"/>
      </dsp:txXfrm>
    </dsp:sp>
    <dsp:sp modelId="{FFA0BDE1-B457-402D-92CA-846DC1CEEB19}">
      <dsp:nvSpPr>
        <dsp:cNvPr id="0" name=""/>
        <dsp:cNvSpPr/>
      </dsp:nvSpPr>
      <dsp:spPr>
        <a:xfrm>
          <a:off x="9986729" y="1882617"/>
          <a:ext cx="1010363" cy="363233"/>
        </a:xfrm>
        <a:prstGeom prst="rect">
          <a:avLst/>
        </a:prstGeom>
        <a:solidFill>
          <a:schemeClr val="tx2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445" tIns="4445" rIns="4445" bIns="4445" numCol="1" spcCol="1270" anchor="ctr" anchorCtr="0">
          <a:noAutofit/>
        </a:bodyPr>
        <a:lstStyle/>
        <a:p>
          <a:pPr marL="0" lvl="0" indent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700" b="1" kern="1200" dirty="0"/>
            <a:t>1 Jefe de Topografía</a:t>
          </a:r>
        </a:p>
      </dsp:txBody>
      <dsp:txXfrm>
        <a:off x="9986729" y="1882617"/>
        <a:ext cx="1010363" cy="363233"/>
      </dsp:txXfrm>
    </dsp:sp>
    <dsp:sp modelId="{089F980E-5677-423D-AC4E-EE02BAE077C6}">
      <dsp:nvSpPr>
        <dsp:cNvPr id="0" name=""/>
        <dsp:cNvSpPr/>
      </dsp:nvSpPr>
      <dsp:spPr>
        <a:xfrm>
          <a:off x="10239319" y="2398409"/>
          <a:ext cx="787563" cy="393781"/>
        </a:xfrm>
        <a:prstGeom prst="rect">
          <a:avLst/>
        </a:prstGeom>
        <a:solidFill>
          <a:srgbClr val="C0504D">
            <a:hueOff val="0"/>
            <a:satOff val="0"/>
            <a:lumOff val="0"/>
            <a:alphaOff val="0"/>
          </a:srgbClr>
        </a:solidFill>
        <a:ln w="25400" cap="flat" cmpd="sng" algn="ctr">
          <a:solidFill>
            <a:prstClr val="white">
              <a:hueOff val="0"/>
              <a:satOff val="0"/>
              <a:lumOff val="0"/>
              <a:alphaOff val="0"/>
            </a:prst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75" tIns="3175" rIns="3175" bIns="3175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r>
            <a:rPr lang="es-MX" sz="500" kern="1200" dirty="0"/>
            <a:t>1 Brigada de Topografía</a:t>
          </a:r>
        </a:p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r>
            <a:rPr lang="es-MX" sz="500" kern="1200" dirty="0"/>
            <a:t>1 Brigada = 1 Topógrafo,    1 ayudante y 1 </a:t>
          </a:r>
          <a:r>
            <a:rPr lang="es-MX" sz="500" kern="1200" dirty="0">
              <a:solidFill>
                <a:prstClr val="white"/>
              </a:solidFill>
              <a:latin typeface="Calibri"/>
              <a:ea typeface="+mn-ea"/>
              <a:cs typeface="+mn-cs"/>
            </a:rPr>
            <a:t>cadenero</a:t>
          </a:r>
        </a:p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r>
            <a:rPr lang="es-MX" sz="500" kern="1200" dirty="0"/>
            <a:t>Línea 4</a:t>
          </a:r>
        </a:p>
      </dsp:txBody>
      <dsp:txXfrm>
        <a:off x="10239319" y="2398409"/>
        <a:ext cx="787563" cy="393781"/>
      </dsp:txXfrm>
    </dsp:sp>
    <dsp:sp modelId="{4BB8A750-B516-443C-BCE4-6484A307BCDE}">
      <dsp:nvSpPr>
        <dsp:cNvPr id="0" name=""/>
        <dsp:cNvSpPr/>
      </dsp:nvSpPr>
      <dsp:spPr>
        <a:xfrm>
          <a:off x="10239319" y="2944748"/>
          <a:ext cx="787563" cy="393781"/>
        </a:xfrm>
        <a:prstGeom prst="rect">
          <a:avLst/>
        </a:prstGeom>
        <a:solidFill>
          <a:srgbClr val="C0504D">
            <a:hueOff val="0"/>
            <a:satOff val="0"/>
            <a:lumOff val="0"/>
            <a:alphaOff val="0"/>
          </a:srgbClr>
        </a:solidFill>
        <a:ln w="25400" cap="flat" cmpd="sng" algn="ctr">
          <a:solidFill>
            <a:prstClr val="white">
              <a:hueOff val="0"/>
              <a:satOff val="0"/>
              <a:lumOff val="0"/>
              <a:alphaOff val="0"/>
            </a:prst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75" tIns="3175" rIns="3175" bIns="3175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r>
            <a:rPr lang="es-MX" sz="500" kern="1200" dirty="0"/>
            <a:t>1 Brigada de Topografía</a:t>
          </a:r>
        </a:p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r>
            <a:rPr lang="es-MX" sz="500" kern="1200" dirty="0"/>
            <a:t>1 </a:t>
          </a:r>
          <a:r>
            <a:rPr lang="es-MX" sz="500" kern="1200" dirty="0">
              <a:solidFill>
                <a:prstClr val="white"/>
              </a:solidFill>
              <a:latin typeface="Calibri"/>
              <a:ea typeface="+mn-ea"/>
              <a:cs typeface="+mn-cs"/>
            </a:rPr>
            <a:t>Brigada</a:t>
          </a:r>
          <a:r>
            <a:rPr lang="es-MX" sz="500" kern="1200" dirty="0"/>
            <a:t> = 1 Topógrafo,    1 ayudante y 1 cadenero</a:t>
          </a:r>
        </a:p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r>
            <a:rPr lang="es-MX" sz="500" kern="1200" dirty="0"/>
            <a:t>Línea 5</a:t>
          </a:r>
        </a:p>
      </dsp:txBody>
      <dsp:txXfrm>
        <a:off x="10239319" y="2944748"/>
        <a:ext cx="787563" cy="393781"/>
      </dsp:txXfrm>
    </dsp:sp>
    <dsp:sp modelId="{76D4C172-65CA-4208-94B9-421CEEE0A398}">
      <dsp:nvSpPr>
        <dsp:cNvPr id="0" name=""/>
        <dsp:cNvSpPr/>
      </dsp:nvSpPr>
      <dsp:spPr>
        <a:xfrm>
          <a:off x="10239319" y="3491088"/>
          <a:ext cx="787563" cy="393781"/>
        </a:xfrm>
        <a:prstGeom prst="rect">
          <a:avLst/>
        </a:prstGeom>
        <a:solidFill>
          <a:srgbClr val="C0504D">
            <a:hueOff val="0"/>
            <a:satOff val="0"/>
            <a:lumOff val="0"/>
            <a:alphaOff val="0"/>
          </a:srgbClr>
        </a:solidFill>
        <a:ln w="25400" cap="flat" cmpd="sng" algn="ctr">
          <a:solidFill>
            <a:prstClr val="white">
              <a:hueOff val="0"/>
              <a:satOff val="0"/>
              <a:lumOff val="0"/>
              <a:alphaOff val="0"/>
            </a:prst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75" tIns="3175" rIns="3175" bIns="3175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r>
            <a:rPr lang="es-MX" sz="500" kern="1200" dirty="0"/>
            <a:t>1 Brigada de Topografía</a:t>
          </a:r>
        </a:p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r>
            <a:rPr lang="es-MX" sz="500" kern="1200" dirty="0"/>
            <a:t>1 Brigada = 1 Topógrafo,    1 ayudante y 1 cadenero</a:t>
          </a:r>
        </a:p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r>
            <a:rPr lang="es-MX" sz="500" kern="1200" dirty="0"/>
            <a:t>Línea 6</a:t>
          </a:r>
        </a:p>
      </dsp:txBody>
      <dsp:txXfrm>
        <a:off x="10239319" y="3491088"/>
        <a:ext cx="787563" cy="393781"/>
      </dsp:txXfrm>
    </dsp:sp>
    <dsp:sp modelId="{6FB0C7E7-DD37-428F-B369-47F70DD53E22}">
      <dsp:nvSpPr>
        <dsp:cNvPr id="0" name=""/>
        <dsp:cNvSpPr/>
      </dsp:nvSpPr>
      <dsp:spPr>
        <a:xfrm>
          <a:off x="11149650" y="1882617"/>
          <a:ext cx="1010363" cy="363233"/>
        </a:xfrm>
        <a:prstGeom prst="rect">
          <a:avLst/>
        </a:prstGeom>
        <a:solidFill>
          <a:schemeClr val="tx2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445" tIns="4445" rIns="4445" bIns="4445" numCol="1" spcCol="1270" anchor="ctr" anchorCtr="0">
          <a:noAutofit/>
        </a:bodyPr>
        <a:lstStyle/>
        <a:p>
          <a:pPr marL="0" lvl="0" indent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700" b="1" kern="1200" dirty="0"/>
            <a:t>1 Jefe de Seguridad y Medio Ambiente</a:t>
          </a:r>
        </a:p>
      </dsp:txBody>
      <dsp:txXfrm>
        <a:off x="11149650" y="1882617"/>
        <a:ext cx="1010363" cy="363233"/>
      </dsp:txXfrm>
    </dsp:sp>
    <dsp:sp modelId="{1EBE2991-F1A1-4116-BFAF-F6AFB9FC5743}">
      <dsp:nvSpPr>
        <dsp:cNvPr id="0" name=""/>
        <dsp:cNvSpPr/>
      </dsp:nvSpPr>
      <dsp:spPr>
        <a:xfrm>
          <a:off x="11402241" y="2398409"/>
          <a:ext cx="787563" cy="363233"/>
        </a:xfrm>
        <a:prstGeom prst="rect">
          <a:avLst/>
        </a:prstGeom>
        <a:solidFill>
          <a:srgbClr val="C0504D">
            <a:hueOff val="0"/>
            <a:satOff val="0"/>
            <a:lumOff val="0"/>
            <a:alphaOff val="0"/>
          </a:srgbClr>
        </a:solidFill>
        <a:ln w="25400" cap="flat" cmpd="sng" algn="ctr">
          <a:solidFill>
            <a:prstClr val="white">
              <a:hueOff val="0"/>
              <a:satOff val="0"/>
              <a:lumOff val="0"/>
              <a:alphaOff val="0"/>
            </a:prst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75" tIns="3175" rIns="3175" bIns="3175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r>
            <a:rPr lang="es-MX" sz="500" kern="1200" dirty="0"/>
            <a:t>1 </a:t>
          </a:r>
          <a:r>
            <a:rPr lang="es-MX" sz="500" kern="1200" dirty="0">
              <a:solidFill>
                <a:prstClr val="white"/>
              </a:solidFill>
              <a:latin typeface="Calibri"/>
              <a:ea typeface="+mn-ea"/>
              <a:cs typeface="+mn-cs"/>
            </a:rPr>
            <a:t>Supervisor</a:t>
          </a:r>
          <a:r>
            <a:rPr lang="es-MX" sz="500" kern="1200" dirty="0"/>
            <a:t> de Seguridad</a:t>
          </a:r>
        </a:p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r>
            <a:rPr lang="es-MX" sz="500" kern="1200" dirty="0"/>
            <a:t>1 Supervisor de MA</a:t>
          </a:r>
        </a:p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r>
            <a:rPr lang="es-MX" sz="500" kern="1200" dirty="0"/>
            <a:t>Línea 4</a:t>
          </a:r>
        </a:p>
      </dsp:txBody>
      <dsp:txXfrm>
        <a:off x="11402241" y="2398409"/>
        <a:ext cx="787563" cy="363233"/>
      </dsp:txXfrm>
    </dsp:sp>
    <dsp:sp modelId="{E4751EDA-944A-4BE4-8D8A-B2820E219C4F}">
      <dsp:nvSpPr>
        <dsp:cNvPr id="0" name=""/>
        <dsp:cNvSpPr/>
      </dsp:nvSpPr>
      <dsp:spPr>
        <a:xfrm>
          <a:off x="11402241" y="2914200"/>
          <a:ext cx="787563" cy="363233"/>
        </a:xfrm>
        <a:prstGeom prst="rect">
          <a:avLst/>
        </a:prstGeom>
        <a:solidFill>
          <a:srgbClr val="C0504D">
            <a:hueOff val="0"/>
            <a:satOff val="0"/>
            <a:lumOff val="0"/>
            <a:alphaOff val="0"/>
          </a:srgbClr>
        </a:solidFill>
        <a:ln w="25400" cap="flat" cmpd="sng" algn="ctr">
          <a:solidFill>
            <a:prstClr val="white">
              <a:hueOff val="0"/>
              <a:satOff val="0"/>
              <a:lumOff val="0"/>
              <a:alphaOff val="0"/>
            </a:prst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75" tIns="3175" rIns="3175" bIns="3175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r>
            <a:rPr lang="es-MX" sz="500" kern="1200" dirty="0"/>
            <a:t>1 Supervisor de Seguridad</a:t>
          </a:r>
        </a:p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r>
            <a:rPr lang="es-MX" sz="500" kern="1200" dirty="0"/>
            <a:t>1 Supervisor de MA</a:t>
          </a:r>
        </a:p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r>
            <a:rPr lang="es-MX" sz="500" kern="1200" dirty="0"/>
            <a:t>Línea 5</a:t>
          </a:r>
        </a:p>
      </dsp:txBody>
      <dsp:txXfrm>
        <a:off x="11402241" y="2914200"/>
        <a:ext cx="787563" cy="363233"/>
      </dsp:txXfrm>
    </dsp:sp>
    <dsp:sp modelId="{431429CF-19F5-4255-8417-C0B5FB488E13}">
      <dsp:nvSpPr>
        <dsp:cNvPr id="0" name=""/>
        <dsp:cNvSpPr/>
      </dsp:nvSpPr>
      <dsp:spPr>
        <a:xfrm>
          <a:off x="11402241" y="3429992"/>
          <a:ext cx="787563" cy="363233"/>
        </a:xfrm>
        <a:prstGeom prst="rect">
          <a:avLst/>
        </a:prstGeom>
        <a:solidFill>
          <a:srgbClr val="C0504D">
            <a:hueOff val="0"/>
            <a:satOff val="0"/>
            <a:lumOff val="0"/>
            <a:alphaOff val="0"/>
          </a:srgbClr>
        </a:solidFill>
        <a:ln w="25400" cap="flat" cmpd="sng" algn="ctr">
          <a:solidFill>
            <a:prstClr val="white">
              <a:hueOff val="0"/>
              <a:satOff val="0"/>
              <a:lumOff val="0"/>
              <a:alphaOff val="0"/>
            </a:prst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75" tIns="3175" rIns="3175" bIns="3175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r>
            <a:rPr lang="es-MX" sz="500" kern="1200" dirty="0"/>
            <a:t>1 Supervisor de Seguridad</a:t>
          </a:r>
        </a:p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r>
            <a:rPr lang="es-MX" sz="500" kern="1200" dirty="0"/>
            <a:t>1 Supervisor de MA</a:t>
          </a:r>
        </a:p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r>
            <a:rPr lang="es-MX" sz="500" kern="1200" dirty="0"/>
            <a:t>Línea 6</a:t>
          </a:r>
        </a:p>
      </dsp:txBody>
      <dsp:txXfrm>
        <a:off x="11402241" y="3429992"/>
        <a:ext cx="787563" cy="363233"/>
      </dsp:txXfrm>
    </dsp:sp>
    <dsp:sp modelId="{00C356E5-18B1-456D-A3DC-2B7F4A45ED8B}">
      <dsp:nvSpPr>
        <dsp:cNvPr id="0" name=""/>
        <dsp:cNvSpPr/>
      </dsp:nvSpPr>
      <dsp:spPr>
        <a:xfrm>
          <a:off x="4794147" y="840354"/>
          <a:ext cx="893641" cy="363233"/>
        </a:xfrm>
        <a:prstGeom prst="rect">
          <a:avLst/>
        </a:prstGeom>
        <a:solidFill>
          <a:schemeClr val="accent3">
            <a:lumMod val="50000"/>
          </a:schemeClr>
        </a:solidFill>
        <a:ln w="25400" cap="flat" cmpd="sng" algn="ctr">
          <a:solidFill>
            <a:schemeClr val="l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445" tIns="4445" rIns="4445" bIns="4445" numCol="1" spcCol="1270" anchor="ctr" anchorCtr="0">
          <a:noAutofit/>
        </a:bodyPr>
        <a:lstStyle/>
        <a:p>
          <a:pPr marL="0" lvl="0" indent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700" b="1" kern="1200" dirty="0"/>
            <a:t>1 Administrador de contrato</a:t>
          </a:r>
        </a:p>
      </dsp:txBody>
      <dsp:txXfrm>
        <a:off x="4794147" y="840354"/>
        <a:ext cx="893641" cy="363233"/>
      </dsp:txXfrm>
    </dsp:sp>
    <dsp:sp modelId="{4CAEE4A3-8F11-44C7-BDED-6877CC167B6A}">
      <dsp:nvSpPr>
        <dsp:cNvPr id="0" name=""/>
        <dsp:cNvSpPr/>
      </dsp:nvSpPr>
      <dsp:spPr>
        <a:xfrm>
          <a:off x="2613224" y="1333157"/>
          <a:ext cx="726467" cy="363233"/>
        </a:xfrm>
        <a:prstGeom prst="rect">
          <a:avLst/>
        </a:prstGeom>
        <a:solidFill>
          <a:schemeClr val="accent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75" tIns="3175" rIns="3175" bIns="3175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500" kern="1200" dirty="0"/>
            <a:t>2 Control de   Estimaciones</a:t>
          </a:r>
        </a:p>
      </dsp:txBody>
      <dsp:txXfrm>
        <a:off x="2613224" y="1333157"/>
        <a:ext cx="726467" cy="363233"/>
      </dsp:txXfrm>
    </dsp:sp>
    <dsp:sp modelId="{D6DB85F0-03EE-4FEF-A0B8-41A7B7CE4439}">
      <dsp:nvSpPr>
        <dsp:cNvPr id="0" name=""/>
        <dsp:cNvSpPr/>
      </dsp:nvSpPr>
      <dsp:spPr>
        <a:xfrm>
          <a:off x="3495765" y="1327062"/>
          <a:ext cx="726467" cy="363233"/>
        </a:xfrm>
        <a:prstGeom prst="rect">
          <a:avLst/>
        </a:prstGeom>
        <a:solidFill>
          <a:schemeClr val="accent2"/>
        </a:solidFill>
        <a:ln w="25400" cap="flat" cmpd="sng" algn="ctr">
          <a:solidFill>
            <a:prstClr val="white">
              <a:hueOff val="0"/>
              <a:satOff val="0"/>
              <a:lumOff val="0"/>
              <a:alphaOff val="0"/>
            </a:prst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75" tIns="3175" rIns="3175" bIns="3175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500" kern="1200"/>
            <a:t>1 Ingeniero de Precios </a:t>
          </a:r>
          <a:r>
            <a:rPr lang="es-MX" sz="500" kern="1200">
              <a:solidFill>
                <a:prstClr val="white"/>
              </a:solidFill>
              <a:latin typeface="Calibri"/>
              <a:ea typeface="+mn-ea"/>
              <a:cs typeface="+mn-cs"/>
            </a:rPr>
            <a:t>Unitarios</a:t>
          </a:r>
          <a:endParaRPr lang="es-MX" sz="500" kern="1200" dirty="0">
            <a:solidFill>
              <a:prstClr val="white"/>
            </a:solidFill>
            <a:latin typeface="Calibri"/>
            <a:ea typeface="+mn-ea"/>
            <a:cs typeface="+mn-cs"/>
          </a:endParaRPr>
        </a:p>
      </dsp:txBody>
      <dsp:txXfrm>
        <a:off x="3495765" y="1327062"/>
        <a:ext cx="726467" cy="363233"/>
      </dsp:txXfrm>
    </dsp:sp>
    <dsp:sp modelId="{1C23425B-6EDB-4666-BEB6-38188C54F4BC}">
      <dsp:nvSpPr>
        <dsp:cNvPr id="0" name=""/>
        <dsp:cNvSpPr/>
      </dsp:nvSpPr>
      <dsp:spPr>
        <a:xfrm>
          <a:off x="4374791" y="1327062"/>
          <a:ext cx="803610" cy="363233"/>
        </a:xfrm>
        <a:prstGeom prst="rect">
          <a:avLst/>
        </a:prstGeom>
        <a:solidFill>
          <a:schemeClr val="accent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75" tIns="3175" rIns="3175" bIns="3175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500" kern="1200" dirty="0"/>
            <a:t>1 Responsable Libro Blanco</a:t>
          </a:r>
        </a:p>
      </dsp:txBody>
      <dsp:txXfrm>
        <a:off x="4374791" y="1327062"/>
        <a:ext cx="803610" cy="363233"/>
      </dsp:txXfrm>
    </dsp:sp>
    <dsp:sp modelId="{9ACA63C0-DA53-4F31-87CD-232E227204C7}">
      <dsp:nvSpPr>
        <dsp:cNvPr id="0" name=""/>
        <dsp:cNvSpPr/>
      </dsp:nvSpPr>
      <dsp:spPr>
        <a:xfrm rot="10800000" flipH="1" flipV="1">
          <a:off x="5326811" y="1333157"/>
          <a:ext cx="776186" cy="373912"/>
        </a:xfrm>
        <a:prstGeom prst="rect">
          <a:avLst/>
        </a:prstGeom>
        <a:solidFill>
          <a:schemeClr val="accent2"/>
        </a:solidFill>
        <a:ln w="25400" cap="flat" cmpd="sng" algn="ctr">
          <a:solidFill>
            <a:prstClr val="white">
              <a:hueOff val="0"/>
              <a:satOff val="0"/>
              <a:lumOff val="0"/>
              <a:alphaOff val="0"/>
            </a:prst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75" tIns="3175" rIns="3175" bIns="3175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500" kern="1200">
              <a:solidFill>
                <a:prstClr val="white"/>
              </a:solidFill>
              <a:latin typeface="Calibri"/>
              <a:ea typeface="+mn-ea"/>
              <a:cs typeface="+mn-cs"/>
            </a:rPr>
            <a:t>3 Control de Proyecto</a:t>
          </a:r>
          <a:endParaRPr lang="es-MX" sz="500" kern="1200" dirty="0">
            <a:solidFill>
              <a:prstClr val="white"/>
            </a:solidFill>
            <a:latin typeface="Calibri"/>
            <a:ea typeface="+mn-ea"/>
            <a:cs typeface="+mn-cs"/>
          </a:endParaRPr>
        </a:p>
      </dsp:txBody>
      <dsp:txXfrm rot="-10800000">
        <a:off x="5326811" y="1333157"/>
        <a:ext cx="776186" cy="373912"/>
      </dsp:txXfrm>
    </dsp:sp>
    <dsp:sp modelId="{EB74AB62-507F-412B-A4FF-FE80D7CBA176}">
      <dsp:nvSpPr>
        <dsp:cNvPr id="0" name=""/>
        <dsp:cNvSpPr/>
      </dsp:nvSpPr>
      <dsp:spPr>
        <a:xfrm>
          <a:off x="6259704" y="1334396"/>
          <a:ext cx="726467" cy="363233"/>
        </a:xfrm>
        <a:prstGeom prst="rect">
          <a:avLst/>
        </a:prstGeom>
        <a:solidFill>
          <a:schemeClr val="accent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75" tIns="3175" rIns="3175" bIns="3175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500" b="1" kern="1200" dirty="0"/>
            <a:t>7 Control Documental</a:t>
          </a:r>
          <a:endParaRPr lang="es-MX" sz="500" kern="1200" dirty="0"/>
        </a:p>
      </dsp:txBody>
      <dsp:txXfrm>
        <a:off x="6259704" y="1334396"/>
        <a:ext cx="726467" cy="363233"/>
      </dsp:txXfrm>
    </dsp:sp>
    <dsp:sp modelId="{9AAFC432-69C7-4094-9224-162FA008DB4C}">
      <dsp:nvSpPr>
        <dsp:cNvPr id="0" name=""/>
        <dsp:cNvSpPr/>
      </dsp:nvSpPr>
      <dsp:spPr>
        <a:xfrm>
          <a:off x="7138730" y="1329561"/>
          <a:ext cx="726467" cy="363233"/>
        </a:xfrm>
        <a:prstGeom prst="rect">
          <a:avLst/>
        </a:prstGeom>
        <a:solidFill>
          <a:srgbClr val="C0504D"/>
        </a:solidFill>
        <a:ln w="25400" cap="flat" cmpd="sng" algn="ctr">
          <a:solidFill>
            <a:prstClr val="white">
              <a:hueOff val="0"/>
              <a:satOff val="0"/>
              <a:lumOff val="0"/>
              <a:alphaOff val="0"/>
            </a:prst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75" tIns="3175" rIns="3175" bIns="3175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500" b="1" kern="1200" dirty="0">
              <a:solidFill>
                <a:prstClr val="white"/>
              </a:solidFill>
              <a:latin typeface="Calibri"/>
              <a:ea typeface="+mn-ea"/>
              <a:cs typeface="+mn-cs"/>
            </a:rPr>
            <a:t>6 Técnico BIM</a:t>
          </a:r>
        </a:p>
      </dsp:txBody>
      <dsp:txXfrm>
        <a:off x="7138730" y="1329561"/>
        <a:ext cx="726467" cy="36323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6405880" cy="466973"/>
          </a:xfrm>
          <a:prstGeom prst="rect">
            <a:avLst/>
          </a:prstGeom>
        </p:spPr>
        <p:txBody>
          <a:bodyPr vert="horz" lIns="137572" tIns="68786" rIns="137572" bIns="68786" rtlCol="0"/>
          <a:lstStyle>
            <a:lvl1pPr algn="l">
              <a:defRPr sz="1900"/>
            </a:lvl1pPr>
          </a:lstStyle>
          <a:p>
            <a:endParaRPr lang="es-MX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8374355" y="0"/>
            <a:ext cx="6405880" cy="466973"/>
          </a:xfrm>
          <a:prstGeom prst="rect">
            <a:avLst/>
          </a:prstGeom>
        </p:spPr>
        <p:txBody>
          <a:bodyPr vert="horz" lIns="137572" tIns="68786" rIns="137572" bIns="68786" rtlCol="0"/>
          <a:lstStyle>
            <a:lvl1pPr algn="r">
              <a:defRPr sz="1900"/>
            </a:lvl1pPr>
          </a:lstStyle>
          <a:p>
            <a:fld id="{4B9337AB-9591-4CDE-9255-51035DADD63E}" type="datetimeFigureOut">
              <a:rPr lang="es-MX" smtClean="0"/>
              <a:t>13/07/2022</a:t>
            </a:fld>
            <a:endParaRPr lang="es-MX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46037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137572" tIns="68786" rIns="137572" bIns="68786" rtlCol="0" anchor="ctr"/>
          <a:lstStyle/>
          <a:p>
            <a:endParaRPr lang="es-MX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1478281" y="4473895"/>
            <a:ext cx="11826239" cy="3660457"/>
          </a:xfrm>
          <a:prstGeom prst="rect">
            <a:avLst/>
          </a:prstGeom>
        </p:spPr>
        <p:txBody>
          <a:bodyPr vert="horz" lIns="137572" tIns="68786" rIns="137572" bIns="68786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1" y="8829430"/>
            <a:ext cx="6405880" cy="466972"/>
          </a:xfrm>
          <a:prstGeom prst="rect">
            <a:avLst/>
          </a:prstGeom>
        </p:spPr>
        <p:txBody>
          <a:bodyPr vert="horz" lIns="137572" tIns="68786" rIns="137572" bIns="68786" rtlCol="0" anchor="b"/>
          <a:lstStyle>
            <a:lvl1pPr algn="l">
              <a:defRPr sz="1900"/>
            </a:lvl1pPr>
          </a:lstStyle>
          <a:p>
            <a:endParaRPr lang="es-MX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8374355" y="8829430"/>
            <a:ext cx="6405880" cy="466972"/>
          </a:xfrm>
          <a:prstGeom prst="rect">
            <a:avLst/>
          </a:prstGeom>
        </p:spPr>
        <p:txBody>
          <a:bodyPr vert="horz" lIns="137572" tIns="68786" rIns="137572" bIns="68786" rtlCol="0" anchor="b"/>
          <a:lstStyle>
            <a:lvl1pPr algn="r">
              <a:defRPr sz="1900"/>
            </a:lvl1pPr>
          </a:lstStyle>
          <a:p>
            <a:fld id="{0B88F3F1-7DD4-4F3C-9287-96B72F4489BC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4532751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4603750" y="1162050"/>
            <a:ext cx="5575300" cy="313690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B88F3F1-7DD4-4F3C-9287-96B72F4489BC}" type="slidenum">
              <a:rPr lang="es-MX" smtClean="0"/>
              <a:t>1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0225092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899497" y="187457"/>
            <a:ext cx="10393003" cy="207749"/>
          </a:xfrm>
        </p:spPr>
        <p:txBody>
          <a:bodyPr lIns="0" tIns="0" rIns="0" bIns="0"/>
          <a:lstStyle>
            <a:lvl1pPr>
              <a:defRPr sz="1350" b="0" i="0">
                <a:solidFill>
                  <a:schemeClr val="bg1"/>
                </a:solidFill>
                <a:latin typeface="Century Gothic"/>
                <a:cs typeface="Century Gothic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7/13/2022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900" b="0" i="0">
                <a:solidFill>
                  <a:srgbClr val="888888"/>
                </a:solidFill>
                <a:latin typeface="Century Gothic"/>
                <a:cs typeface="Century Gothic"/>
              </a:defRPr>
            </a:lvl1pPr>
          </a:lstStyle>
          <a:p>
            <a:pPr marL="50958">
              <a:lnSpc>
                <a:spcPts val="994"/>
              </a:lnSpc>
            </a:pPr>
            <a:fld id="{81D60167-4931-47E6-BA6A-407CBD079E47}" type="slidenum">
              <a:rPr lang="es-MX" smtClean="0"/>
              <a:pPr marL="50958">
                <a:lnSpc>
                  <a:spcPts val="994"/>
                </a:lnSpc>
              </a:pPr>
              <a:t>‹Nº›</a:t>
            </a:fld>
            <a:endParaRPr lang="es-MX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wo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6281928"/>
            <a:ext cx="12192000" cy="576580"/>
          </a:xfrm>
          <a:custGeom>
            <a:avLst/>
            <a:gdLst/>
            <a:ahLst/>
            <a:cxnLst/>
            <a:rect l="l" t="t" r="r" b="b"/>
            <a:pathLst>
              <a:path w="9144000" h="576579">
                <a:moveTo>
                  <a:pt x="0" y="576072"/>
                </a:moveTo>
                <a:lnTo>
                  <a:pt x="9144000" y="576072"/>
                </a:lnTo>
                <a:lnTo>
                  <a:pt x="9144000" y="0"/>
                </a:lnTo>
                <a:lnTo>
                  <a:pt x="0" y="0"/>
                </a:lnTo>
                <a:lnTo>
                  <a:pt x="0" y="576072"/>
                </a:lnTo>
                <a:close/>
              </a:path>
            </a:pathLst>
          </a:custGeom>
          <a:solidFill>
            <a:srgbClr val="EDEBE0"/>
          </a:solid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899497" y="187457"/>
            <a:ext cx="10393003" cy="207749"/>
          </a:xfrm>
        </p:spPr>
        <p:txBody>
          <a:bodyPr lIns="0" tIns="0" rIns="0" bIns="0"/>
          <a:lstStyle>
            <a:lvl1pPr>
              <a:defRPr sz="1350" b="0" i="0">
                <a:solidFill>
                  <a:schemeClr val="bg1"/>
                </a:solidFill>
                <a:latin typeface="Century Gothic"/>
                <a:cs typeface="Century Gothic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7/13/2022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900" b="0" i="0">
                <a:solidFill>
                  <a:srgbClr val="888888"/>
                </a:solidFill>
                <a:latin typeface="Century Gothic"/>
                <a:cs typeface="Century Gothic"/>
              </a:defRPr>
            </a:lvl1pPr>
          </a:lstStyle>
          <a:p>
            <a:pPr marL="50958">
              <a:lnSpc>
                <a:spcPts val="994"/>
              </a:lnSpc>
            </a:pPr>
            <a:fld id="{81D60167-4931-47E6-BA6A-407CBD079E47}" type="slidenum">
              <a:rPr lang="es-MX" smtClean="0"/>
              <a:pPr marL="50958">
                <a:lnSpc>
                  <a:spcPts val="994"/>
                </a:lnSpc>
              </a:pPr>
              <a:t>‹Nº›</a:t>
            </a:fld>
            <a:endParaRPr lang="es-MX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899497" y="187457"/>
            <a:ext cx="10393003" cy="207749"/>
          </a:xfrm>
        </p:spPr>
        <p:txBody>
          <a:bodyPr lIns="0" tIns="0" rIns="0" bIns="0"/>
          <a:lstStyle>
            <a:lvl1pPr>
              <a:defRPr sz="1350" b="0" i="0">
                <a:solidFill>
                  <a:schemeClr val="bg1"/>
                </a:solidFill>
                <a:latin typeface="Century Gothic"/>
                <a:cs typeface="Century Gothic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7/13/2022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900" b="0" i="0">
                <a:solidFill>
                  <a:srgbClr val="888888"/>
                </a:solidFill>
                <a:latin typeface="Century Gothic"/>
                <a:cs typeface="Century Gothic"/>
              </a:defRPr>
            </a:lvl1pPr>
          </a:lstStyle>
          <a:p>
            <a:pPr marL="50958">
              <a:lnSpc>
                <a:spcPts val="994"/>
              </a:lnSpc>
            </a:pPr>
            <a:fld id="{81D60167-4931-47E6-BA6A-407CBD079E47}" type="slidenum">
              <a:rPr lang="es-MX" smtClean="0"/>
              <a:pPr marL="50958">
                <a:lnSpc>
                  <a:spcPts val="994"/>
                </a:lnSpc>
              </a:pPr>
              <a:t>‹Nº›</a:t>
            </a:fld>
            <a:endParaRPr lang="es-MX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6281928"/>
            <a:ext cx="12192000" cy="576580"/>
          </a:xfrm>
          <a:custGeom>
            <a:avLst/>
            <a:gdLst/>
            <a:ahLst/>
            <a:cxnLst/>
            <a:rect l="l" t="t" r="r" b="b"/>
            <a:pathLst>
              <a:path w="9144000" h="576579">
                <a:moveTo>
                  <a:pt x="0" y="576072"/>
                </a:moveTo>
                <a:lnTo>
                  <a:pt x="9144000" y="576072"/>
                </a:lnTo>
                <a:lnTo>
                  <a:pt x="9144000" y="0"/>
                </a:lnTo>
                <a:lnTo>
                  <a:pt x="0" y="0"/>
                </a:lnTo>
                <a:lnTo>
                  <a:pt x="0" y="576072"/>
                </a:lnTo>
                <a:close/>
              </a:path>
            </a:pathLst>
          </a:custGeom>
          <a:solidFill>
            <a:srgbClr val="EDEBE0"/>
          </a:solid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21" name="bk object 21"/>
          <p:cNvSpPr/>
          <p:nvPr/>
        </p:nvSpPr>
        <p:spPr>
          <a:xfrm>
            <a:off x="131825" y="1699069"/>
            <a:ext cx="5694680" cy="4461510"/>
          </a:xfrm>
          <a:custGeom>
            <a:avLst/>
            <a:gdLst/>
            <a:ahLst/>
            <a:cxnLst/>
            <a:rect l="l" t="t" r="r" b="b"/>
            <a:pathLst>
              <a:path w="4271010" h="4461510">
                <a:moveTo>
                  <a:pt x="0" y="4461129"/>
                </a:moveTo>
                <a:lnTo>
                  <a:pt x="4270629" y="4461129"/>
                </a:lnTo>
                <a:lnTo>
                  <a:pt x="4270629" y="0"/>
                </a:lnTo>
                <a:lnTo>
                  <a:pt x="0" y="0"/>
                </a:lnTo>
                <a:lnTo>
                  <a:pt x="0" y="4461129"/>
                </a:lnTo>
                <a:close/>
              </a:path>
            </a:pathLst>
          </a:custGeom>
          <a:ln w="9525">
            <a:solidFill>
              <a:srgbClr val="BEBEBE"/>
            </a:solidFill>
          </a:ln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23" name="bk object 23"/>
          <p:cNvSpPr/>
          <p:nvPr/>
        </p:nvSpPr>
        <p:spPr>
          <a:xfrm>
            <a:off x="6365920" y="1699069"/>
            <a:ext cx="5716693" cy="4461510"/>
          </a:xfrm>
          <a:custGeom>
            <a:avLst/>
            <a:gdLst/>
            <a:ahLst/>
            <a:cxnLst/>
            <a:rect l="l" t="t" r="r" b="b"/>
            <a:pathLst>
              <a:path w="4287520" h="4461510">
                <a:moveTo>
                  <a:pt x="0" y="4461129"/>
                </a:moveTo>
                <a:lnTo>
                  <a:pt x="4287393" y="4461129"/>
                </a:lnTo>
                <a:lnTo>
                  <a:pt x="4287393" y="0"/>
                </a:lnTo>
                <a:lnTo>
                  <a:pt x="0" y="0"/>
                </a:lnTo>
                <a:lnTo>
                  <a:pt x="0" y="4461129"/>
                </a:lnTo>
                <a:close/>
              </a:path>
            </a:pathLst>
          </a:custGeom>
          <a:ln w="9525">
            <a:solidFill>
              <a:srgbClr val="BEBEBE"/>
            </a:solidFill>
          </a:ln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900" b="0" i="0">
                <a:solidFill>
                  <a:srgbClr val="888888"/>
                </a:solidFill>
                <a:latin typeface="Century Gothic"/>
                <a:cs typeface="Century Gothic"/>
              </a:defRPr>
            </a:lvl1pPr>
          </a:lstStyle>
          <a:p>
            <a:pPr marL="50958">
              <a:lnSpc>
                <a:spcPts val="994"/>
              </a:lnSpc>
            </a:pPr>
            <a:fld id="{81D60167-4931-47E6-BA6A-407CBD079E47}" type="slidenum">
              <a:rPr lang="es-MX" smtClean="0"/>
              <a:pPr marL="50958">
                <a:lnSpc>
                  <a:spcPts val="994"/>
                </a:lnSpc>
              </a:pPr>
              <a:t>‹Nº›</a:t>
            </a:fld>
            <a:endParaRPr lang="es-MX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899497" y="187457"/>
            <a:ext cx="10393003" cy="2825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800" b="0" i="0">
                <a:solidFill>
                  <a:schemeClr val="bg1"/>
                </a:solidFill>
                <a:latin typeface="Century Gothic"/>
                <a:cs typeface="Century Gothic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35451" y="1050391"/>
            <a:ext cx="1152110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4"/>
            <a:ext cx="390144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4"/>
            <a:ext cx="280416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7/13/2022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950035" y="6491674"/>
            <a:ext cx="292100" cy="1282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900" b="0" i="0">
                <a:solidFill>
                  <a:srgbClr val="888888"/>
                </a:solidFill>
                <a:latin typeface="Century Gothic"/>
                <a:cs typeface="Century Gothic"/>
              </a:defRPr>
            </a:lvl1pPr>
          </a:lstStyle>
          <a:p>
            <a:pPr marL="50958">
              <a:lnSpc>
                <a:spcPts val="994"/>
              </a:lnSpc>
            </a:pPr>
            <a:fld id="{81D60167-4931-47E6-BA6A-407CBD079E47}" type="slidenum">
              <a:rPr lang="es-MX" smtClean="0"/>
              <a:pPr marL="50958">
                <a:lnSpc>
                  <a:spcPts val="994"/>
                </a:lnSpc>
              </a:pPr>
              <a:t>‹Nº›</a:t>
            </a:fld>
            <a:endParaRPr lang="es-MX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342892">
        <a:defRPr>
          <a:latin typeface="+mn-lt"/>
          <a:ea typeface="+mn-ea"/>
          <a:cs typeface="+mn-cs"/>
        </a:defRPr>
      </a:lvl2pPr>
      <a:lvl3pPr marL="685783">
        <a:defRPr>
          <a:latin typeface="+mn-lt"/>
          <a:ea typeface="+mn-ea"/>
          <a:cs typeface="+mn-cs"/>
        </a:defRPr>
      </a:lvl3pPr>
      <a:lvl4pPr marL="1028675">
        <a:defRPr>
          <a:latin typeface="+mn-lt"/>
          <a:ea typeface="+mn-ea"/>
          <a:cs typeface="+mn-cs"/>
        </a:defRPr>
      </a:lvl4pPr>
      <a:lvl5pPr marL="1371566">
        <a:defRPr>
          <a:latin typeface="+mn-lt"/>
          <a:ea typeface="+mn-ea"/>
          <a:cs typeface="+mn-cs"/>
        </a:defRPr>
      </a:lvl5pPr>
      <a:lvl6pPr marL="1714457">
        <a:defRPr>
          <a:latin typeface="+mn-lt"/>
          <a:ea typeface="+mn-ea"/>
          <a:cs typeface="+mn-cs"/>
        </a:defRPr>
      </a:lvl6pPr>
      <a:lvl7pPr marL="2057348">
        <a:defRPr>
          <a:latin typeface="+mn-lt"/>
          <a:ea typeface="+mn-ea"/>
          <a:cs typeface="+mn-cs"/>
        </a:defRPr>
      </a:lvl7pPr>
      <a:lvl8pPr marL="2400240">
        <a:defRPr>
          <a:latin typeface="+mn-lt"/>
          <a:ea typeface="+mn-ea"/>
          <a:cs typeface="+mn-cs"/>
        </a:defRPr>
      </a:lvl8pPr>
      <a:lvl9pPr marL="2743132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342892">
        <a:defRPr>
          <a:latin typeface="+mn-lt"/>
          <a:ea typeface="+mn-ea"/>
          <a:cs typeface="+mn-cs"/>
        </a:defRPr>
      </a:lvl2pPr>
      <a:lvl3pPr marL="685783">
        <a:defRPr>
          <a:latin typeface="+mn-lt"/>
          <a:ea typeface="+mn-ea"/>
          <a:cs typeface="+mn-cs"/>
        </a:defRPr>
      </a:lvl3pPr>
      <a:lvl4pPr marL="1028675">
        <a:defRPr>
          <a:latin typeface="+mn-lt"/>
          <a:ea typeface="+mn-ea"/>
          <a:cs typeface="+mn-cs"/>
        </a:defRPr>
      </a:lvl4pPr>
      <a:lvl5pPr marL="1371566">
        <a:defRPr>
          <a:latin typeface="+mn-lt"/>
          <a:ea typeface="+mn-ea"/>
          <a:cs typeface="+mn-cs"/>
        </a:defRPr>
      </a:lvl5pPr>
      <a:lvl6pPr marL="1714457">
        <a:defRPr>
          <a:latin typeface="+mn-lt"/>
          <a:ea typeface="+mn-ea"/>
          <a:cs typeface="+mn-cs"/>
        </a:defRPr>
      </a:lvl6pPr>
      <a:lvl7pPr marL="2057348">
        <a:defRPr>
          <a:latin typeface="+mn-lt"/>
          <a:ea typeface="+mn-ea"/>
          <a:cs typeface="+mn-cs"/>
        </a:defRPr>
      </a:lvl7pPr>
      <a:lvl8pPr marL="2400240">
        <a:defRPr>
          <a:latin typeface="+mn-lt"/>
          <a:ea typeface="+mn-ea"/>
          <a:cs typeface="+mn-cs"/>
        </a:defRPr>
      </a:lvl8pPr>
      <a:lvl9pPr marL="2743132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Diagrama 2">
            <a:extLst>
              <a:ext uri="{FF2B5EF4-FFF2-40B4-BE49-F238E27FC236}">
                <a16:creationId xmlns:a16="http://schemas.microsoft.com/office/drawing/2014/main" id="{6E42EC0A-D165-24FD-1F87-CEA29989BC8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32477703"/>
              </p:ext>
            </p:extLst>
          </p:nvPr>
        </p:nvGraphicFramePr>
        <p:xfrm>
          <a:off x="0" y="457200"/>
          <a:ext cx="121920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32789831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</TotalTime>
  <Words>451</Words>
  <Application>Microsoft Office PowerPoint</Application>
  <PresentationFormat>Panorámica</PresentationFormat>
  <Paragraphs>91</Paragraphs>
  <Slides>1</Slides>
  <Notes>1</Notes>
  <HiddenSlides>0</HiddenSlides>
  <MMClips>0</MMClips>
  <ScaleCrop>false</ScaleCrop>
  <HeadingPairs>
    <vt:vector size="6" baseType="variant">
      <vt:variant>
        <vt:lpstr>Fuentes usadas</vt:lpstr>
      </vt:variant>
      <vt:variant>
        <vt:i4>2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4" baseType="lpstr">
      <vt:lpstr>Calibri</vt:lpstr>
      <vt:lpstr>Century Gothic</vt:lpstr>
      <vt:lpstr>Office Theme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DIRECCION GENERAL</dc:creator>
  <cp:lastModifiedBy>Miguel Guerrero</cp:lastModifiedBy>
  <cp:revision>4</cp:revision>
  <cp:lastPrinted>2022-07-13T15:12:03Z</cp:lastPrinted>
  <dcterms:modified xsi:type="dcterms:W3CDTF">2022-07-13T15:26:56Z</dcterms:modified>
</cp:coreProperties>
</file>