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058400" cy="7772400"/>
  <p:notesSz cx="10058400" cy="7772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6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988655" y="657305"/>
            <a:ext cx="1007280" cy="5303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95402" y="495775"/>
            <a:ext cx="1100236" cy="7375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93095" y="798516"/>
            <a:ext cx="3836179" cy="34236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45"/>
              </a:lnSpc>
              <a:spcBef>
                <a:spcPts val="132"/>
              </a:spcBef>
            </a:pPr>
            <a:r>
              <a:rPr sz="3750" b="1" spc="-4" baseline="3276" dirty="0" smtClean="0">
                <a:latin typeface="Calibri"/>
                <a:cs typeface="Calibri"/>
              </a:rPr>
              <a:t>S</a:t>
            </a:r>
            <a:r>
              <a:rPr sz="3750" b="1" spc="0" baseline="3276" dirty="0" smtClean="0">
                <a:latin typeface="Calibri"/>
                <a:cs typeface="Calibri"/>
              </a:rPr>
              <a:t>ec</a:t>
            </a:r>
            <a:r>
              <a:rPr sz="3750" b="1" spc="-25" baseline="3276" dirty="0" smtClean="0">
                <a:latin typeface="Calibri"/>
                <a:cs typeface="Calibri"/>
              </a:rPr>
              <a:t>r</a:t>
            </a:r>
            <a:r>
              <a:rPr sz="3750" b="1" spc="-9" baseline="3276" dirty="0" smtClean="0">
                <a:latin typeface="Calibri"/>
                <a:cs typeface="Calibri"/>
              </a:rPr>
              <a:t>e</a:t>
            </a:r>
            <a:r>
              <a:rPr sz="3750" b="1" spc="-25" baseline="3276" dirty="0" smtClean="0">
                <a:latin typeface="Calibri"/>
                <a:cs typeface="Calibri"/>
              </a:rPr>
              <a:t>t</a:t>
            </a:r>
            <a:r>
              <a:rPr sz="3750" b="1" spc="4" baseline="3276" dirty="0" smtClean="0">
                <a:latin typeface="Calibri"/>
                <a:cs typeface="Calibri"/>
              </a:rPr>
              <a:t>a</a:t>
            </a:r>
            <a:r>
              <a:rPr sz="3750" b="1" spc="0" baseline="3276" dirty="0" smtClean="0">
                <a:latin typeface="Calibri"/>
                <a:cs typeface="Calibri"/>
              </a:rPr>
              <a:t>ría</a:t>
            </a:r>
            <a:r>
              <a:rPr sz="3750" b="1" spc="-74" baseline="3276" dirty="0" smtClean="0">
                <a:latin typeface="Calibri"/>
                <a:cs typeface="Calibri"/>
              </a:rPr>
              <a:t> </a:t>
            </a:r>
            <a:r>
              <a:rPr sz="3750" b="1" spc="4" baseline="3276" dirty="0" smtClean="0">
                <a:latin typeface="Calibri"/>
                <a:cs typeface="Calibri"/>
              </a:rPr>
              <a:t>d</a:t>
            </a:r>
            <a:r>
              <a:rPr sz="3750" b="1" spc="0" baseline="3276" dirty="0" smtClean="0">
                <a:latin typeface="Calibri"/>
                <a:cs typeface="Calibri"/>
              </a:rPr>
              <a:t>e</a:t>
            </a:r>
            <a:r>
              <a:rPr sz="3750" b="1" spc="-25" baseline="3276" dirty="0" smtClean="0">
                <a:latin typeface="Calibri"/>
                <a:cs typeface="Calibri"/>
              </a:rPr>
              <a:t> </a:t>
            </a:r>
            <a:r>
              <a:rPr sz="3750" b="1" spc="-4" baseline="3276" dirty="0" smtClean="0">
                <a:latin typeface="Calibri"/>
                <a:cs typeface="Calibri"/>
              </a:rPr>
              <a:t>In</a:t>
            </a:r>
            <a:r>
              <a:rPr sz="3750" b="1" spc="0" baseline="3276" dirty="0" smtClean="0">
                <a:latin typeface="Calibri"/>
                <a:cs typeface="Calibri"/>
              </a:rPr>
              <a:t>f</a:t>
            </a:r>
            <a:r>
              <a:rPr sz="3750" b="1" spc="-59" baseline="3276" dirty="0" smtClean="0">
                <a:latin typeface="Calibri"/>
                <a:cs typeface="Calibri"/>
              </a:rPr>
              <a:t>r</a:t>
            </a:r>
            <a:r>
              <a:rPr sz="3750" b="1" spc="4" baseline="3276" dirty="0" smtClean="0">
                <a:latin typeface="Calibri"/>
                <a:cs typeface="Calibri"/>
              </a:rPr>
              <a:t>a</a:t>
            </a:r>
            <a:r>
              <a:rPr sz="3750" b="1" spc="0" baseline="3276" dirty="0" smtClean="0">
                <a:latin typeface="Calibri"/>
                <a:cs typeface="Calibri"/>
              </a:rPr>
              <a:t>e</a:t>
            </a:r>
            <a:r>
              <a:rPr sz="3750" b="1" spc="-25" baseline="3276" dirty="0" smtClean="0">
                <a:latin typeface="Calibri"/>
                <a:cs typeface="Calibri"/>
              </a:rPr>
              <a:t>s</a:t>
            </a:r>
            <a:r>
              <a:rPr sz="3750" b="1" spc="0" baseline="3276" dirty="0" smtClean="0">
                <a:latin typeface="Calibri"/>
                <a:cs typeface="Calibri"/>
              </a:rPr>
              <a:t>tr</a:t>
            </a:r>
            <a:r>
              <a:rPr sz="3750" b="1" spc="4" baseline="3276" dirty="0" smtClean="0">
                <a:latin typeface="Calibri"/>
                <a:cs typeface="Calibri"/>
              </a:rPr>
              <a:t>u</a:t>
            </a:r>
            <a:r>
              <a:rPr sz="3750" b="1" spc="0" baseline="3276" dirty="0" smtClean="0">
                <a:latin typeface="Calibri"/>
                <a:cs typeface="Calibri"/>
              </a:rPr>
              <a:t>ct</a:t>
            </a:r>
            <a:r>
              <a:rPr sz="3750" b="1" spc="4" baseline="3276" dirty="0" smtClean="0">
                <a:latin typeface="Calibri"/>
                <a:cs typeface="Calibri"/>
              </a:rPr>
              <a:t>u</a:t>
            </a:r>
            <a:r>
              <a:rPr sz="3750" b="1" spc="-59" baseline="3276" dirty="0" smtClean="0">
                <a:latin typeface="Calibri"/>
                <a:cs typeface="Calibri"/>
              </a:rPr>
              <a:t>r</a:t>
            </a:r>
            <a:r>
              <a:rPr sz="3750" b="1" spc="0" baseline="3276" dirty="0" smtClean="0">
                <a:latin typeface="Calibri"/>
                <a:cs typeface="Calibri"/>
              </a:rPr>
              <a:t>a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651888" y="2496494"/>
            <a:ext cx="6801471" cy="29923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4170"/>
              </a:lnSpc>
              <a:spcBef>
                <a:spcPts val="208"/>
              </a:spcBef>
            </a:pPr>
            <a:r>
              <a:rPr sz="6000" spc="4" baseline="3413" dirty="0" smtClean="0">
                <a:latin typeface="Calibri"/>
                <a:cs typeface="Calibri"/>
              </a:rPr>
              <a:t>E</a:t>
            </a:r>
            <a:r>
              <a:rPr sz="6000" spc="-4" baseline="3413" dirty="0" smtClean="0">
                <a:latin typeface="Calibri"/>
                <a:cs typeface="Calibri"/>
              </a:rPr>
              <a:t>s</a:t>
            </a:r>
            <a:r>
              <a:rPr sz="6000" spc="0" baseline="3413" dirty="0" smtClean="0">
                <a:latin typeface="Calibri"/>
                <a:cs typeface="Calibri"/>
              </a:rPr>
              <a:t>p</a:t>
            </a:r>
            <a:r>
              <a:rPr sz="6000" spc="4" baseline="3413" dirty="0" smtClean="0">
                <a:latin typeface="Calibri"/>
                <a:cs typeface="Calibri"/>
              </a:rPr>
              <a:t>ec</a:t>
            </a:r>
            <a:r>
              <a:rPr sz="6000" spc="-4" baseline="3413" dirty="0" smtClean="0">
                <a:latin typeface="Calibri"/>
                <a:cs typeface="Calibri"/>
              </a:rPr>
              <a:t>i</a:t>
            </a:r>
            <a:r>
              <a:rPr sz="6000" spc="4" baseline="3413" dirty="0" smtClean="0">
                <a:latin typeface="Calibri"/>
                <a:cs typeface="Calibri"/>
              </a:rPr>
              <a:t>f</a:t>
            </a:r>
            <a:r>
              <a:rPr sz="6000" spc="-4" baseline="3413" dirty="0" smtClean="0">
                <a:latin typeface="Calibri"/>
                <a:cs typeface="Calibri"/>
              </a:rPr>
              <a:t>i</a:t>
            </a:r>
            <a:r>
              <a:rPr sz="6000" spc="-34" baseline="3413" dirty="0" smtClean="0">
                <a:latin typeface="Calibri"/>
                <a:cs typeface="Calibri"/>
              </a:rPr>
              <a:t>c</a:t>
            </a:r>
            <a:r>
              <a:rPr sz="6000" spc="4" baseline="3413" dirty="0" smtClean="0">
                <a:latin typeface="Calibri"/>
                <a:cs typeface="Calibri"/>
              </a:rPr>
              <a:t>ac</a:t>
            </a:r>
            <a:r>
              <a:rPr sz="6000" spc="-4" baseline="3413" dirty="0" smtClean="0">
                <a:latin typeface="Calibri"/>
                <a:cs typeface="Calibri"/>
              </a:rPr>
              <a:t>i</a:t>
            </a:r>
            <a:r>
              <a:rPr sz="6000" spc="4" baseline="3413" dirty="0" smtClean="0">
                <a:latin typeface="Calibri"/>
                <a:cs typeface="Calibri"/>
              </a:rPr>
              <a:t>o</a:t>
            </a:r>
            <a:r>
              <a:rPr sz="6000" spc="0" baseline="3413" dirty="0" smtClean="0">
                <a:latin typeface="Calibri"/>
                <a:cs typeface="Calibri"/>
              </a:rPr>
              <a:t>n</a:t>
            </a:r>
            <a:r>
              <a:rPr sz="6000" spc="4" baseline="3413" dirty="0" smtClean="0">
                <a:latin typeface="Calibri"/>
                <a:cs typeface="Calibri"/>
              </a:rPr>
              <a:t>e</a:t>
            </a:r>
            <a:r>
              <a:rPr sz="6000" spc="0" baseline="3413" dirty="0" smtClean="0">
                <a:latin typeface="Calibri"/>
                <a:cs typeface="Calibri"/>
              </a:rPr>
              <a:t>s</a:t>
            </a:r>
            <a:r>
              <a:rPr sz="6000" spc="-175" baseline="3413" dirty="0" smtClean="0">
                <a:latin typeface="Calibri"/>
                <a:cs typeface="Calibri"/>
              </a:rPr>
              <a:t> </a:t>
            </a:r>
            <a:r>
              <a:rPr sz="6000" spc="0" baseline="3413" dirty="0" smtClean="0">
                <a:latin typeface="Calibri"/>
                <a:cs typeface="Calibri"/>
              </a:rPr>
              <a:t>de</a:t>
            </a:r>
            <a:r>
              <a:rPr sz="6000" spc="-20" baseline="3413" dirty="0" smtClean="0">
                <a:latin typeface="Calibri"/>
                <a:cs typeface="Calibri"/>
              </a:rPr>
              <a:t> </a:t>
            </a:r>
            <a:r>
              <a:rPr sz="6000" spc="-34" baseline="3413" dirty="0" smtClean="0">
                <a:latin typeface="Calibri"/>
                <a:cs typeface="Calibri"/>
              </a:rPr>
              <a:t>c</a:t>
            </a:r>
            <a:r>
              <a:rPr sz="6000" spc="4" baseline="3413" dirty="0" smtClean="0">
                <a:latin typeface="Calibri"/>
                <a:cs typeface="Calibri"/>
              </a:rPr>
              <a:t>o</a:t>
            </a:r>
            <a:r>
              <a:rPr sz="6000" spc="0" baseline="3413" dirty="0" smtClean="0">
                <a:latin typeface="Calibri"/>
                <a:cs typeface="Calibri"/>
              </a:rPr>
              <a:t>n</a:t>
            </a:r>
            <a:r>
              <a:rPr sz="6000" spc="-54" baseline="3413" dirty="0" smtClean="0">
                <a:latin typeface="Calibri"/>
                <a:cs typeface="Calibri"/>
              </a:rPr>
              <a:t>e</a:t>
            </a:r>
            <a:r>
              <a:rPr sz="6000" spc="-4" baseline="3413" dirty="0" smtClean="0">
                <a:latin typeface="Calibri"/>
                <a:cs typeface="Calibri"/>
              </a:rPr>
              <a:t>xi</a:t>
            </a:r>
            <a:r>
              <a:rPr sz="6000" spc="4" baseline="3413" dirty="0" smtClean="0">
                <a:latin typeface="Calibri"/>
                <a:cs typeface="Calibri"/>
              </a:rPr>
              <a:t>o</a:t>
            </a:r>
            <a:r>
              <a:rPr sz="6000" spc="0" baseline="3413" dirty="0" smtClean="0">
                <a:latin typeface="Calibri"/>
                <a:cs typeface="Calibri"/>
              </a:rPr>
              <a:t>n</a:t>
            </a:r>
            <a:r>
              <a:rPr sz="6000" spc="4" baseline="3413" dirty="0" smtClean="0">
                <a:latin typeface="Calibri"/>
                <a:cs typeface="Calibri"/>
              </a:rPr>
              <a:t>e</a:t>
            </a:r>
            <a:r>
              <a:rPr sz="6000" spc="0" baseline="3413" dirty="0" smtClean="0">
                <a:latin typeface="Calibri"/>
                <a:cs typeface="Calibri"/>
              </a:rPr>
              <a:t>s</a:t>
            </a:r>
            <a:r>
              <a:rPr sz="6000" spc="-117" baseline="3413" dirty="0" smtClean="0">
                <a:latin typeface="Calibri"/>
                <a:cs typeface="Calibri"/>
              </a:rPr>
              <a:t> </a:t>
            </a:r>
            <a:r>
              <a:rPr sz="6000" spc="0" baseline="3413" dirty="0" smtClean="0">
                <a:latin typeface="Calibri"/>
                <a:cs typeface="Calibri"/>
              </a:rPr>
              <a:t>y</a:t>
            </a:r>
            <a:endParaRPr sz="4000" dirty="0">
              <a:latin typeface="Calibri"/>
              <a:cs typeface="Calibri"/>
            </a:endParaRPr>
          </a:p>
          <a:p>
            <a:pPr marL="190517" marR="228124" algn="ctr">
              <a:lnSpc>
                <a:spcPts val="4800"/>
              </a:lnSpc>
              <a:spcBef>
                <a:spcPts val="31"/>
              </a:spcBef>
            </a:pPr>
            <a:r>
              <a:rPr sz="6000" spc="-50" baseline="1365" dirty="0" smtClean="0">
                <a:latin typeface="Calibri"/>
                <a:cs typeface="Calibri"/>
              </a:rPr>
              <a:t>r</a:t>
            </a:r>
            <a:r>
              <a:rPr sz="6000" spc="4" baseline="1365" dirty="0" smtClean="0">
                <a:latin typeface="Calibri"/>
                <a:cs typeface="Calibri"/>
              </a:rPr>
              <a:t>eg</a:t>
            </a:r>
            <a:r>
              <a:rPr sz="6000" spc="-4" baseline="1365" dirty="0" smtClean="0">
                <a:latin typeface="Calibri"/>
                <a:cs typeface="Calibri"/>
              </a:rPr>
              <a:t>i</a:t>
            </a:r>
            <a:r>
              <a:rPr sz="6000" spc="-50" baseline="1365" dirty="0" smtClean="0">
                <a:latin typeface="Calibri"/>
                <a:cs typeface="Calibri"/>
              </a:rPr>
              <a:t>s</a:t>
            </a:r>
            <a:r>
              <a:rPr sz="6000" spc="4" baseline="1365" dirty="0" smtClean="0">
                <a:latin typeface="Calibri"/>
                <a:cs typeface="Calibri"/>
              </a:rPr>
              <a:t>t</a:t>
            </a:r>
            <a:r>
              <a:rPr sz="6000" spc="-59" baseline="1365" dirty="0" smtClean="0">
                <a:latin typeface="Calibri"/>
                <a:cs typeface="Calibri"/>
              </a:rPr>
              <a:t>r</a:t>
            </a:r>
            <a:r>
              <a:rPr sz="6000" spc="4" baseline="1365" dirty="0" smtClean="0">
                <a:latin typeface="Calibri"/>
                <a:cs typeface="Calibri"/>
              </a:rPr>
              <a:t>o</a:t>
            </a:r>
            <a:r>
              <a:rPr sz="6000" spc="0" baseline="1365" dirty="0" smtClean="0">
                <a:latin typeface="Calibri"/>
                <a:cs typeface="Calibri"/>
              </a:rPr>
              <a:t>s</a:t>
            </a:r>
            <a:r>
              <a:rPr sz="6000" spc="-52" baseline="1365" dirty="0" smtClean="0">
                <a:latin typeface="Calibri"/>
                <a:cs typeface="Calibri"/>
              </a:rPr>
              <a:t> </a:t>
            </a:r>
            <a:r>
              <a:rPr sz="6000" spc="0" baseline="1365" dirty="0" smtClean="0">
                <a:latin typeface="Calibri"/>
                <a:cs typeface="Calibri"/>
              </a:rPr>
              <a:t>de</a:t>
            </a:r>
            <a:r>
              <a:rPr sz="6000" spc="-30" baseline="1365" dirty="0" smtClean="0">
                <a:latin typeface="Calibri"/>
                <a:cs typeface="Calibri"/>
              </a:rPr>
              <a:t> </a:t>
            </a:r>
            <a:r>
              <a:rPr sz="6000" spc="4" baseline="1365" dirty="0" smtClean="0">
                <a:latin typeface="Calibri"/>
                <a:cs typeface="Calibri"/>
              </a:rPr>
              <a:t>Ag</a:t>
            </a:r>
            <a:r>
              <a:rPr sz="6000" spc="0" baseline="1365" dirty="0" smtClean="0">
                <a:latin typeface="Calibri"/>
                <a:cs typeface="Calibri"/>
              </a:rPr>
              <a:t>ua</a:t>
            </a:r>
            <a:r>
              <a:rPr sz="6000" spc="-63" baseline="1365" dirty="0" smtClean="0">
                <a:latin typeface="Calibri"/>
                <a:cs typeface="Calibri"/>
              </a:rPr>
              <a:t> </a:t>
            </a:r>
            <a:r>
              <a:rPr sz="6000" spc="0" baseline="1365" dirty="0" smtClean="0">
                <a:latin typeface="Calibri"/>
                <a:cs typeface="Calibri"/>
              </a:rPr>
              <a:t>y D</a:t>
            </a:r>
            <a:r>
              <a:rPr sz="6000" spc="-50" baseline="1365" dirty="0" smtClean="0">
                <a:latin typeface="Calibri"/>
                <a:cs typeface="Calibri"/>
              </a:rPr>
              <a:t>r</a:t>
            </a:r>
            <a:r>
              <a:rPr sz="6000" spc="4" baseline="1365" dirty="0" smtClean="0">
                <a:latin typeface="Calibri"/>
                <a:cs typeface="Calibri"/>
              </a:rPr>
              <a:t>e</a:t>
            </a:r>
            <a:r>
              <a:rPr sz="6000" spc="0" baseline="1365" dirty="0" smtClean="0">
                <a:latin typeface="Calibri"/>
                <a:cs typeface="Calibri"/>
              </a:rPr>
              <a:t>n</a:t>
            </a:r>
            <a:r>
              <a:rPr sz="6000" spc="4" baseline="1365" dirty="0" smtClean="0">
                <a:latin typeface="Calibri"/>
                <a:cs typeface="Calibri"/>
              </a:rPr>
              <a:t>aj</a:t>
            </a:r>
            <a:r>
              <a:rPr sz="6000" spc="0" baseline="1365" dirty="0" smtClean="0">
                <a:latin typeface="Calibri"/>
                <a:cs typeface="Calibri"/>
              </a:rPr>
              <a:t>e</a:t>
            </a:r>
            <a:r>
              <a:rPr sz="6000" spc="-84" baseline="1365" dirty="0" smtClean="0">
                <a:latin typeface="Calibri"/>
                <a:cs typeface="Calibri"/>
              </a:rPr>
              <a:t> </a:t>
            </a:r>
            <a:r>
              <a:rPr sz="6000" spc="0" baseline="1365" dirty="0" smtClean="0">
                <a:latin typeface="Calibri"/>
                <a:cs typeface="Calibri"/>
              </a:rPr>
              <a:t>de</a:t>
            </a:r>
            <a:endParaRPr sz="4000" dirty="0">
              <a:latin typeface="Calibri"/>
              <a:cs typeface="Calibri"/>
            </a:endParaRPr>
          </a:p>
          <a:p>
            <a:pPr marL="2226415" marR="2263858" algn="ctr">
              <a:lnSpc>
                <a:spcPts val="4800"/>
              </a:lnSpc>
            </a:pPr>
            <a:r>
              <a:rPr sz="6000" spc="4" baseline="1365" dirty="0" smtClean="0">
                <a:latin typeface="Calibri"/>
                <a:cs typeface="Calibri"/>
              </a:rPr>
              <a:t>Mo</a:t>
            </a:r>
            <a:r>
              <a:rPr sz="6000" spc="-34" baseline="1365" dirty="0" smtClean="0">
                <a:latin typeface="Calibri"/>
                <a:cs typeface="Calibri"/>
              </a:rPr>
              <a:t>n</a:t>
            </a:r>
            <a:r>
              <a:rPr sz="6000" spc="-39" baseline="1365" dirty="0" smtClean="0">
                <a:latin typeface="Calibri"/>
                <a:cs typeface="Calibri"/>
              </a:rPr>
              <a:t>t</a:t>
            </a:r>
            <a:r>
              <a:rPr sz="6000" spc="4" baseline="1365" dirty="0" smtClean="0">
                <a:latin typeface="Calibri"/>
                <a:cs typeface="Calibri"/>
              </a:rPr>
              <a:t>e</a:t>
            </a:r>
            <a:r>
              <a:rPr sz="6000" spc="0" baseline="1365" dirty="0" smtClean="0">
                <a:latin typeface="Calibri"/>
                <a:cs typeface="Calibri"/>
              </a:rPr>
              <a:t>r</a:t>
            </a:r>
            <a:r>
              <a:rPr sz="6000" spc="-50" baseline="1365" dirty="0" smtClean="0">
                <a:latin typeface="Calibri"/>
                <a:cs typeface="Calibri"/>
              </a:rPr>
              <a:t>r</a:t>
            </a:r>
            <a:r>
              <a:rPr sz="6000" spc="-19" baseline="1365" dirty="0" smtClean="0">
                <a:latin typeface="Calibri"/>
                <a:cs typeface="Calibri"/>
              </a:rPr>
              <a:t>e</a:t>
            </a:r>
            <a:r>
              <a:rPr sz="6000" spc="0" baseline="1365" dirty="0" smtClean="0">
                <a:latin typeface="Calibri"/>
                <a:cs typeface="Calibri"/>
              </a:rPr>
              <a:t>y</a:t>
            </a:r>
            <a:endParaRPr sz="4000" dirty="0">
              <a:latin typeface="Calibri"/>
              <a:cs typeface="Calibri"/>
            </a:endParaRPr>
          </a:p>
          <a:p>
            <a:pPr marL="264383" marR="302209" indent="394" algn="ctr">
              <a:lnSpc>
                <a:spcPts val="3173"/>
              </a:lnSpc>
              <a:spcBef>
                <a:spcPts val="994"/>
              </a:spcBef>
            </a:pP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A </a:t>
            </a:r>
            <a:r>
              <a:rPr sz="2600" spc="-19" dirty="0" smtClean="0">
                <a:solidFill>
                  <a:srgbClr val="898989"/>
                </a:solidFill>
                <a:latin typeface="Calibri"/>
                <a:cs typeface="Calibri"/>
              </a:rPr>
              <a:t>c</a:t>
            </a:r>
            <a:r>
              <a:rPr sz="2600" spc="-4" dirty="0" smtClean="0">
                <a:solidFill>
                  <a:srgbClr val="898989"/>
                </a:solidFill>
                <a:latin typeface="Calibri"/>
                <a:cs typeface="Calibri"/>
              </a:rPr>
              <a:t>o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nside</a:t>
            </a:r>
            <a:r>
              <a:rPr sz="2600" spc="-44" dirty="0" smtClean="0">
                <a:solidFill>
                  <a:srgbClr val="898989"/>
                </a:solidFill>
                <a:latin typeface="Calibri"/>
                <a:cs typeface="Calibri"/>
              </a:rPr>
              <a:t>r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ar</a:t>
            </a:r>
            <a:r>
              <a:rPr sz="2600" spc="-19" dirty="0" smtClean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en</a:t>
            </a:r>
            <a:r>
              <a:rPr sz="2600" spc="-14" dirty="0" smtClean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el</a:t>
            </a:r>
            <a:r>
              <a:rPr sz="2600" spc="-9" dirty="0" smtClean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p</a:t>
            </a:r>
            <a:r>
              <a:rPr sz="2600" spc="-29" dirty="0" smtClean="0">
                <a:solidFill>
                  <a:srgbClr val="898989"/>
                </a:solidFill>
                <a:latin typeface="Calibri"/>
                <a:cs typeface="Calibri"/>
              </a:rPr>
              <a:t>r</a:t>
            </a:r>
            <a:r>
              <a:rPr sz="2600" spc="-19" dirty="0" smtClean="0">
                <a:solidFill>
                  <a:srgbClr val="898989"/>
                </a:solidFill>
                <a:latin typeface="Calibri"/>
                <a:cs typeface="Calibri"/>
              </a:rPr>
              <a:t>o</a:t>
            </a:r>
            <a:r>
              <a:rPr sz="2600" spc="-39" dirty="0" smtClean="0">
                <a:solidFill>
                  <a:srgbClr val="898989"/>
                </a:solidFill>
                <a:latin typeface="Calibri"/>
                <a:cs typeface="Calibri"/>
              </a:rPr>
              <a:t>y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e</a:t>
            </a:r>
            <a:r>
              <a:rPr sz="2600" spc="4" dirty="0" smtClean="0">
                <a:solidFill>
                  <a:srgbClr val="898989"/>
                </a:solidFill>
                <a:latin typeface="Calibri"/>
                <a:cs typeface="Calibri"/>
              </a:rPr>
              <a:t>c</a:t>
            </a:r>
            <a:r>
              <a:rPr sz="2600" spc="-19" dirty="0" smtClean="0">
                <a:solidFill>
                  <a:srgbClr val="898989"/>
                </a:solidFill>
                <a:latin typeface="Calibri"/>
                <a:cs typeface="Calibri"/>
              </a:rPr>
              <a:t>t</a:t>
            </a:r>
            <a:r>
              <a:rPr sz="2600" spc="-4" dirty="0" smtClean="0">
                <a:solidFill>
                  <a:srgbClr val="898989"/>
                </a:solidFill>
                <a:latin typeface="Calibri"/>
                <a:cs typeface="Calibri"/>
              </a:rPr>
              <a:t>o</a:t>
            </a:r>
            <a:r>
              <a:rPr sz="2600" spc="0" dirty="0" smtClean="0">
                <a:solidFill>
                  <a:srgbClr val="898989"/>
                </a:solidFill>
                <a:latin typeface="Calibri"/>
                <a:cs typeface="Calibri"/>
              </a:rPr>
              <a:t>: </a:t>
            </a:r>
            <a:r>
              <a:rPr lang="es-MX" sz="2600" spc="-44" dirty="0" smtClean="0">
                <a:solidFill>
                  <a:srgbClr val="898989"/>
                </a:solidFill>
                <a:latin typeface="Calibri"/>
                <a:cs typeface="Calibri"/>
              </a:rPr>
              <a:t>Urbanización     Col. Del Norte, Paras, Nuevo León</a:t>
            </a:r>
            <a:endParaRPr sz="2600" dirty="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4023026" y="5923300"/>
            <a:ext cx="2069958" cy="34236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45"/>
              </a:lnSpc>
              <a:spcBef>
                <a:spcPts val="132"/>
              </a:spcBef>
            </a:pPr>
            <a:r>
              <a:rPr sz="3750" spc="-4" baseline="3276" dirty="0" smtClean="0">
                <a:solidFill>
                  <a:srgbClr val="898989"/>
                </a:solidFill>
                <a:latin typeface="Calibri"/>
                <a:cs typeface="Calibri"/>
              </a:rPr>
              <a:t>A</a:t>
            </a:r>
            <a:r>
              <a:rPr sz="3750" spc="-9" baseline="3276" dirty="0" smtClean="0">
                <a:solidFill>
                  <a:srgbClr val="898989"/>
                </a:solidFill>
                <a:latin typeface="Calibri"/>
                <a:cs typeface="Calibri"/>
              </a:rPr>
              <a:t>g</a:t>
            </a:r>
            <a:r>
              <a:rPr sz="3750" spc="4" baseline="3276" dirty="0" smtClean="0">
                <a:solidFill>
                  <a:srgbClr val="898989"/>
                </a:solidFill>
                <a:latin typeface="Calibri"/>
                <a:cs typeface="Calibri"/>
              </a:rPr>
              <a:t>o</a:t>
            </a:r>
            <a:r>
              <a:rPr sz="3750" spc="-29" baseline="3276" dirty="0" smtClean="0">
                <a:solidFill>
                  <a:srgbClr val="898989"/>
                </a:solidFill>
                <a:latin typeface="Calibri"/>
                <a:cs typeface="Calibri"/>
              </a:rPr>
              <a:t>s</a:t>
            </a:r>
            <a:r>
              <a:rPr sz="3750" spc="-19" baseline="3276" dirty="0" smtClean="0">
                <a:solidFill>
                  <a:srgbClr val="898989"/>
                </a:solidFill>
                <a:latin typeface="Calibri"/>
                <a:cs typeface="Calibri"/>
              </a:rPr>
              <a:t>t</a:t>
            </a:r>
            <a:r>
              <a:rPr sz="3750" spc="0" baseline="3276" dirty="0" smtClean="0">
                <a:solidFill>
                  <a:srgbClr val="898989"/>
                </a:solidFill>
                <a:latin typeface="Calibri"/>
                <a:cs typeface="Calibri"/>
              </a:rPr>
              <a:t>o</a:t>
            </a:r>
            <a:r>
              <a:rPr sz="3750" spc="-72" baseline="3276" dirty="0" smtClean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3750" spc="-4" baseline="3276" dirty="0" smtClean="0">
                <a:solidFill>
                  <a:srgbClr val="898989"/>
                </a:solidFill>
                <a:latin typeface="Calibri"/>
                <a:cs typeface="Calibri"/>
              </a:rPr>
              <a:t>d</a:t>
            </a:r>
            <a:r>
              <a:rPr sz="3750" spc="0" baseline="3276" dirty="0" smtClean="0">
                <a:solidFill>
                  <a:srgbClr val="898989"/>
                </a:solidFill>
                <a:latin typeface="Calibri"/>
                <a:cs typeface="Calibri"/>
              </a:rPr>
              <a:t>e</a:t>
            </a:r>
            <a:r>
              <a:rPr sz="3750" spc="-20" baseline="3276" dirty="0" smtClean="0">
                <a:solidFill>
                  <a:srgbClr val="898989"/>
                </a:solidFill>
                <a:latin typeface="Calibri"/>
                <a:cs typeface="Calibri"/>
              </a:rPr>
              <a:t> </a:t>
            </a:r>
            <a:r>
              <a:rPr sz="3750" spc="-4" baseline="3276" dirty="0" smtClean="0">
                <a:solidFill>
                  <a:srgbClr val="898989"/>
                </a:solidFill>
                <a:latin typeface="Calibri"/>
                <a:cs typeface="Calibri"/>
              </a:rPr>
              <a:t>201</a:t>
            </a:r>
            <a:r>
              <a:rPr sz="3750" spc="0" baseline="3276" dirty="0" smtClean="0">
                <a:solidFill>
                  <a:srgbClr val="898989"/>
                </a:solidFill>
                <a:latin typeface="Calibri"/>
                <a:cs typeface="Calibri"/>
              </a:rPr>
              <a:t>6</a:t>
            </a:r>
            <a:endParaRPr sz="2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48606" y="869121"/>
            <a:ext cx="6228069" cy="60269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048606" y="859982"/>
            <a:ext cx="6237213" cy="6045200"/>
          </a:xfrm>
          <a:custGeom>
            <a:avLst/>
            <a:gdLst/>
            <a:ahLst/>
            <a:cxnLst/>
            <a:rect l="l" t="t" r="r" b="b"/>
            <a:pathLst>
              <a:path w="6237213" h="6045200">
                <a:moveTo>
                  <a:pt x="0" y="4572"/>
                </a:moveTo>
                <a:lnTo>
                  <a:pt x="6228069" y="4571"/>
                </a:lnTo>
                <a:lnTo>
                  <a:pt x="6232641" y="9143"/>
                </a:lnTo>
                <a:lnTo>
                  <a:pt x="6232641" y="6036056"/>
                </a:lnTo>
                <a:lnTo>
                  <a:pt x="6237213" y="6045200"/>
                </a:lnTo>
                <a:lnTo>
                  <a:pt x="6237213" y="0"/>
                </a:lnTo>
                <a:lnTo>
                  <a:pt x="0" y="45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39462" y="859982"/>
            <a:ext cx="6246357" cy="6045200"/>
          </a:xfrm>
          <a:custGeom>
            <a:avLst/>
            <a:gdLst/>
            <a:ahLst/>
            <a:cxnLst/>
            <a:rect l="l" t="t" r="r" b="b"/>
            <a:pathLst>
              <a:path w="6246357" h="6045200">
                <a:moveTo>
                  <a:pt x="0" y="6045200"/>
                </a:moveTo>
                <a:lnTo>
                  <a:pt x="6246357" y="6045200"/>
                </a:lnTo>
                <a:lnTo>
                  <a:pt x="6241785" y="6036056"/>
                </a:lnTo>
                <a:lnTo>
                  <a:pt x="6241785" y="9143"/>
                </a:lnTo>
                <a:lnTo>
                  <a:pt x="6237213" y="4571"/>
                </a:lnTo>
                <a:lnTo>
                  <a:pt x="9143" y="4572"/>
                </a:lnTo>
                <a:lnTo>
                  <a:pt x="6246357" y="0"/>
                </a:lnTo>
                <a:lnTo>
                  <a:pt x="0" y="0"/>
                </a:lnTo>
                <a:lnTo>
                  <a:pt x="0" y="6045200"/>
                </a:lnTo>
                <a:lnTo>
                  <a:pt x="4571" y="9144"/>
                </a:lnTo>
                <a:lnTo>
                  <a:pt x="6237213" y="9143"/>
                </a:lnTo>
                <a:lnTo>
                  <a:pt x="6237213" y="6040628"/>
                </a:lnTo>
                <a:lnTo>
                  <a:pt x="9144" y="6040628"/>
                </a:lnTo>
                <a:lnTo>
                  <a:pt x="4572" y="6036056"/>
                </a:lnTo>
                <a:lnTo>
                  <a:pt x="0" y="6045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39462" y="869126"/>
            <a:ext cx="6237213" cy="6036056"/>
          </a:xfrm>
          <a:custGeom>
            <a:avLst/>
            <a:gdLst/>
            <a:ahLst/>
            <a:cxnLst/>
            <a:rect l="l" t="t" r="r" b="b"/>
            <a:pathLst>
              <a:path w="6237213" h="6036056">
                <a:moveTo>
                  <a:pt x="6237213" y="6031484"/>
                </a:moveTo>
                <a:lnTo>
                  <a:pt x="6237213" y="6026912"/>
                </a:lnTo>
                <a:lnTo>
                  <a:pt x="9143" y="6026912"/>
                </a:lnTo>
                <a:lnTo>
                  <a:pt x="9143" y="0"/>
                </a:lnTo>
                <a:lnTo>
                  <a:pt x="4571" y="0"/>
                </a:lnTo>
                <a:lnTo>
                  <a:pt x="0" y="6036056"/>
                </a:lnTo>
                <a:lnTo>
                  <a:pt x="4571" y="6026912"/>
                </a:lnTo>
                <a:lnTo>
                  <a:pt x="9143" y="6031484"/>
                </a:lnTo>
                <a:lnTo>
                  <a:pt x="6237213" y="60314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00036" y="1083990"/>
            <a:ext cx="5399074" cy="5616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300036" y="1074848"/>
            <a:ext cx="5409758" cy="5635278"/>
          </a:xfrm>
          <a:custGeom>
            <a:avLst/>
            <a:gdLst/>
            <a:ahLst/>
            <a:cxnLst/>
            <a:rect l="l" t="t" r="r" b="b"/>
            <a:pathLst>
              <a:path w="5409758" h="5635278">
                <a:moveTo>
                  <a:pt x="0" y="4572"/>
                </a:moveTo>
                <a:lnTo>
                  <a:pt x="5399090" y="4572"/>
                </a:lnTo>
                <a:lnTo>
                  <a:pt x="5403662" y="9144"/>
                </a:lnTo>
                <a:lnTo>
                  <a:pt x="5403662" y="5626134"/>
                </a:lnTo>
                <a:lnTo>
                  <a:pt x="5409758" y="5635278"/>
                </a:lnTo>
                <a:lnTo>
                  <a:pt x="5409758" y="0"/>
                </a:lnTo>
                <a:lnTo>
                  <a:pt x="0" y="45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290892" y="1074848"/>
            <a:ext cx="5418902" cy="5635278"/>
          </a:xfrm>
          <a:custGeom>
            <a:avLst/>
            <a:gdLst/>
            <a:ahLst/>
            <a:cxnLst/>
            <a:rect l="l" t="t" r="r" b="b"/>
            <a:pathLst>
              <a:path w="5418902" h="5635278">
                <a:moveTo>
                  <a:pt x="0" y="5635278"/>
                </a:moveTo>
                <a:lnTo>
                  <a:pt x="5418902" y="5635278"/>
                </a:lnTo>
                <a:lnTo>
                  <a:pt x="5412806" y="5626134"/>
                </a:lnTo>
                <a:lnTo>
                  <a:pt x="5412806" y="9144"/>
                </a:lnTo>
                <a:lnTo>
                  <a:pt x="5408234" y="4572"/>
                </a:lnTo>
                <a:lnTo>
                  <a:pt x="9143" y="4572"/>
                </a:lnTo>
                <a:lnTo>
                  <a:pt x="5418902" y="0"/>
                </a:lnTo>
                <a:lnTo>
                  <a:pt x="0" y="0"/>
                </a:lnTo>
                <a:lnTo>
                  <a:pt x="0" y="5635278"/>
                </a:lnTo>
                <a:lnTo>
                  <a:pt x="4572" y="9144"/>
                </a:lnTo>
                <a:lnTo>
                  <a:pt x="5408234" y="9143"/>
                </a:lnTo>
                <a:lnTo>
                  <a:pt x="5408234" y="5630706"/>
                </a:lnTo>
                <a:lnTo>
                  <a:pt x="9144" y="5630706"/>
                </a:lnTo>
                <a:lnTo>
                  <a:pt x="4572" y="5626134"/>
                </a:lnTo>
                <a:lnTo>
                  <a:pt x="0" y="563527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290892" y="1083992"/>
            <a:ext cx="5408234" cy="5626134"/>
          </a:xfrm>
          <a:custGeom>
            <a:avLst/>
            <a:gdLst/>
            <a:ahLst/>
            <a:cxnLst/>
            <a:rect l="l" t="t" r="r" b="b"/>
            <a:pathLst>
              <a:path w="5408234" h="5626134">
                <a:moveTo>
                  <a:pt x="5408234" y="5621562"/>
                </a:moveTo>
                <a:lnTo>
                  <a:pt x="5408234" y="5616990"/>
                </a:lnTo>
                <a:lnTo>
                  <a:pt x="9143" y="5616990"/>
                </a:lnTo>
                <a:lnTo>
                  <a:pt x="9143" y="0"/>
                </a:lnTo>
                <a:lnTo>
                  <a:pt x="4571" y="0"/>
                </a:lnTo>
                <a:lnTo>
                  <a:pt x="0" y="5626134"/>
                </a:lnTo>
                <a:lnTo>
                  <a:pt x="4572" y="5616990"/>
                </a:lnTo>
                <a:lnTo>
                  <a:pt x="9143" y="5621562"/>
                </a:lnTo>
                <a:lnTo>
                  <a:pt x="5408234" y="56215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88056" y="509488"/>
            <a:ext cx="4859624" cy="679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88056" y="498825"/>
            <a:ext cx="4868768" cy="6817807"/>
          </a:xfrm>
          <a:custGeom>
            <a:avLst/>
            <a:gdLst/>
            <a:ahLst/>
            <a:cxnLst/>
            <a:rect l="l" t="t" r="r" b="b"/>
            <a:pathLst>
              <a:path w="4868768" h="6817807">
                <a:moveTo>
                  <a:pt x="0" y="6095"/>
                </a:moveTo>
                <a:lnTo>
                  <a:pt x="4859624" y="6095"/>
                </a:lnTo>
                <a:lnTo>
                  <a:pt x="4864196" y="10667"/>
                </a:lnTo>
                <a:lnTo>
                  <a:pt x="4864196" y="6808663"/>
                </a:lnTo>
                <a:lnTo>
                  <a:pt x="4868768" y="6817807"/>
                </a:lnTo>
                <a:lnTo>
                  <a:pt x="4868768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578912" y="498825"/>
            <a:ext cx="4877912" cy="6817807"/>
          </a:xfrm>
          <a:custGeom>
            <a:avLst/>
            <a:gdLst/>
            <a:ahLst/>
            <a:cxnLst/>
            <a:rect l="l" t="t" r="r" b="b"/>
            <a:pathLst>
              <a:path w="4877912" h="6817807">
                <a:moveTo>
                  <a:pt x="0" y="6817807"/>
                </a:moveTo>
                <a:lnTo>
                  <a:pt x="4877912" y="6817807"/>
                </a:lnTo>
                <a:lnTo>
                  <a:pt x="4873340" y="6808663"/>
                </a:lnTo>
                <a:lnTo>
                  <a:pt x="4873340" y="10667"/>
                </a:lnTo>
                <a:lnTo>
                  <a:pt x="4868768" y="6095"/>
                </a:lnTo>
                <a:lnTo>
                  <a:pt x="9143" y="6095"/>
                </a:lnTo>
                <a:lnTo>
                  <a:pt x="4877912" y="0"/>
                </a:lnTo>
                <a:lnTo>
                  <a:pt x="0" y="0"/>
                </a:lnTo>
                <a:lnTo>
                  <a:pt x="0" y="6817807"/>
                </a:lnTo>
                <a:lnTo>
                  <a:pt x="4572" y="10667"/>
                </a:lnTo>
                <a:lnTo>
                  <a:pt x="4868768" y="10668"/>
                </a:lnTo>
                <a:lnTo>
                  <a:pt x="4868768" y="6813235"/>
                </a:lnTo>
                <a:lnTo>
                  <a:pt x="9144" y="6813235"/>
                </a:lnTo>
                <a:lnTo>
                  <a:pt x="4572" y="6808663"/>
                </a:lnTo>
                <a:lnTo>
                  <a:pt x="0" y="68178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578912" y="509493"/>
            <a:ext cx="4868768" cy="6807139"/>
          </a:xfrm>
          <a:custGeom>
            <a:avLst/>
            <a:gdLst/>
            <a:ahLst/>
            <a:cxnLst/>
            <a:rect l="l" t="t" r="r" b="b"/>
            <a:pathLst>
              <a:path w="4868768" h="6807139">
                <a:moveTo>
                  <a:pt x="4868768" y="6802567"/>
                </a:moveTo>
                <a:lnTo>
                  <a:pt x="4868768" y="6797995"/>
                </a:lnTo>
                <a:lnTo>
                  <a:pt x="9143" y="6797995"/>
                </a:lnTo>
                <a:lnTo>
                  <a:pt x="9143" y="0"/>
                </a:lnTo>
                <a:lnTo>
                  <a:pt x="4571" y="0"/>
                </a:lnTo>
                <a:lnTo>
                  <a:pt x="0" y="6807139"/>
                </a:lnTo>
                <a:lnTo>
                  <a:pt x="4572" y="6797995"/>
                </a:lnTo>
                <a:lnTo>
                  <a:pt x="9143" y="6802567"/>
                </a:lnTo>
                <a:lnTo>
                  <a:pt x="4868768" y="68025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88359" y="742629"/>
            <a:ext cx="3959016" cy="63012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8360" y="733502"/>
            <a:ext cx="3968165" cy="6319493"/>
          </a:xfrm>
          <a:custGeom>
            <a:avLst/>
            <a:gdLst/>
            <a:ahLst/>
            <a:cxnLst/>
            <a:rect l="l" t="t" r="r" b="b"/>
            <a:pathLst>
              <a:path w="3968165" h="6319493">
                <a:moveTo>
                  <a:pt x="0" y="4565"/>
                </a:moveTo>
                <a:lnTo>
                  <a:pt x="3959021" y="4565"/>
                </a:lnTo>
                <a:lnTo>
                  <a:pt x="3963593" y="9137"/>
                </a:lnTo>
                <a:lnTo>
                  <a:pt x="3963593" y="6310349"/>
                </a:lnTo>
                <a:lnTo>
                  <a:pt x="3968165" y="6319493"/>
                </a:lnTo>
                <a:lnTo>
                  <a:pt x="3968165" y="0"/>
                </a:lnTo>
                <a:lnTo>
                  <a:pt x="0" y="456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79216" y="733502"/>
            <a:ext cx="3977309" cy="6319493"/>
          </a:xfrm>
          <a:custGeom>
            <a:avLst/>
            <a:gdLst/>
            <a:ahLst/>
            <a:cxnLst/>
            <a:rect l="l" t="t" r="r" b="b"/>
            <a:pathLst>
              <a:path w="3977309" h="6319493">
                <a:moveTo>
                  <a:pt x="0" y="6319493"/>
                </a:moveTo>
                <a:lnTo>
                  <a:pt x="3977309" y="6319493"/>
                </a:lnTo>
                <a:lnTo>
                  <a:pt x="3972737" y="6310349"/>
                </a:lnTo>
                <a:lnTo>
                  <a:pt x="3972737" y="9137"/>
                </a:lnTo>
                <a:lnTo>
                  <a:pt x="3968165" y="4565"/>
                </a:lnTo>
                <a:lnTo>
                  <a:pt x="9144" y="4565"/>
                </a:lnTo>
                <a:lnTo>
                  <a:pt x="3977309" y="0"/>
                </a:lnTo>
                <a:lnTo>
                  <a:pt x="0" y="0"/>
                </a:lnTo>
                <a:lnTo>
                  <a:pt x="0" y="6319493"/>
                </a:lnTo>
                <a:lnTo>
                  <a:pt x="4572" y="9137"/>
                </a:lnTo>
                <a:lnTo>
                  <a:pt x="3968165" y="9137"/>
                </a:lnTo>
                <a:lnTo>
                  <a:pt x="3968165" y="6314921"/>
                </a:lnTo>
                <a:lnTo>
                  <a:pt x="9144" y="6314921"/>
                </a:lnTo>
                <a:lnTo>
                  <a:pt x="4572" y="6310349"/>
                </a:lnTo>
                <a:lnTo>
                  <a:pt x="0" y="63194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9216" y="742640"/>
            <a:ext cx="3968165" cy="6310355"/>
          </a:xfrm>
          <a:custGeom>
            <a:avLst/>
            <a:gdLst/>
            <a:ahLst/>
            <a:cxnLst/>
            <a:rect l="l" t="t" r="r" b="b"/>
            <a:pathLst>
              <a:path w="3968165" h="6310355">
                <a:moveTo>
                  <a:pt x="3968165" y="6305783"/>
                </a:moveTo>
                <a:lnTo>
                  <a:pt x="3968165" y="6301211"/>
                </a:lnTo>
                <a:lnTo>
                  <a:pt x="9144" y="6301211"/>
                </a:lnTo>
                <a:lnTo>
                  <a:pt x="9144" y="0"/>
                </a:lnTo>
                <a:lnTo>
                  <a:pt x="4571" y="0"/>
                </a:lnTo>
                <a:lnTo>
                  <a:pt x="0" y="6310355"/>
                </a:lnTo>
                <a:lnTo>
                  <a:pt x="4571" y="6301211"/>
                </a:lnTo>
                <a:lnTo>
                  <a:pt x="9143" y="6305783"/>
                </a:lnTo>
                <a:lnTo>
                  <a:pt x="3968165" y="630578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5253304" y="1949561"/>
            <a:ext cx="3959016" cy="37654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53304" y="1938878"/>
            <a:ext cx="3968175" cy="3786835"/>
          </a:xfrm>
          <a:custGeom>
            <a:avLst/>
            <a:gdLst/>
            <a:ahLst/>
            <a:cxnLst/>
            <a:rect l="l" t="t" r="r" b="b"/>
            <a:pathLst>
              <a:path w="3968175" h="3786835">
                <a:moveTo>
                  <a:pt x="0" y="6096"/>
                </a:moveTo>
                <a:lnTo>
                  <a:pt x="3959031" y="6095"/>
                </a:lnTo>
                <a:lnTo>
                  <a:pt x="3963603" y="10668"/>
                </a:lnTo>
                <a:lnTo>
                  <a:pt x="3963603" y="3776167"/>
                </a:lnTo>
                <a:lnTo>
                  <a:pt x="3968175" y="3786835"/>
                </a:lnTo>
                <a:lnTo>
                  <a:pt x="3968175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42636" y="1938878"/>
            <a:ext cx="3978843" cy="3786835"/>
          </a:xfrm>
          <a:custGeom>
            <a:avLst/>
            <a:gdLst/>
            <a:ahLst/>
            <a:cxnLst/>
            <a:rect l="l" t="t" r="r" b="b"/>
            <a:pathLst>
              <a:path w="3978843" h="3786835">
                <a:moveTo>
                  <a:pt x="0" y="3786835"/>
                </a:moveTo>
                <a:lnTo>
                  <a:pt x="3978843" y="3786835"/>
                </a:lnTo>
                <a:lnTo>
                  <a:pt x="3974271" y="3776167"/>
                </a:lnTo>
                <a:lnTo>
                  <a:pt x="3974271" y="10668"/>
                </a:lnTo>
                <a:lnTo>
                  <a:pt x="3969699" y="6095"/>
                </a:lnTo>
                <a:lnTo>
                  <a:pt x="10668" y="6096"/>
                </a:lnTo>
                <a:lnTo>
                  <a:pt x="3978843" y="0"/>
                </a:lnTo>
                <a:lnTo>
                  <a:pt x="0" y="0"/>
                </a:lnTo>
                <a:lnTo>
                  <a:pt x="0" y="3786835"/>
                </a:lnTo>
                <a:lnTo>
                  <a:pt x="4572" y="10668"/>
                </a:lnTo>
                <a:lnTo>
                  <a:pt x="3969700" y="10668"/>
                </a:lnTo>
                <a:lnTo>
                  <a:pt x="3969699" y="3782263"/>
                </a:lnTo>
                <a:lnTo>
                  <a:pt x="10668" y="3782263"/>
                </a:lnTo>
                <a:lnTo>
                  <a:pt x="4572" y="3776167"/>
                </a:lnTo>
                <a:lnTo>
                  <a:pt x="0" y="378683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42636" y="1949546"/>
            <a:ext cx="3969700" cy="3776167"/>
          </a:xfrm>
          <a:custGeom>
            <a:avLst/>
            <a:gdLst/>
            <a:ahLst/>
            <a:cxnLst/>
            <a:rect l="l" t="t" r="r" b="b"/>
            <a:pathLst>
              <a:path w="3969700" h="3776167">
                <a:moveTo>
                  <a:pt x="3969699" y="3771595"/>
                </a:moveTo>
                <a:lnTo>
                  <a:pt x="3969700" y="3765499"/>
                </a:lnTo>
                <a:lnTo>
                  <a:pt x="10667" y="3765499"/>
                </a:lnTo>
                <a:lnTo>
                  <a:pt x="10667" y="0"/>
                </a:lnTo>
                <a:lnTo>
                  <a:pt x="4572" y="0"/>
                </a:lnTo>
                <a:lnTo>
                  <a:pt x="0" y="3776167"/>
                </a:lnTo>
                <a:lnTo>
                  <a:pt x="4572" y="3765499"/>
                </a:lnTo>
                <a:lnTo>
                  <a:pt x="10668" y="3771595"/>
                </a:lnTo>
                <a:lnTo>
                  <a:pt x="3969699" y="37715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33</Words>
  <Application>Microsoft Office PowerPoint</Application>
  <PresentationFormat>Personalizado</PresentationFormat>
  <Paragraphs>6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Proyectos19</dc:creator>
  <cp:lastModifiedBy>Proyectos19</cp:lastModifiedBy>
  <cp:revision>1</cp:revision>
  <dcterms:modified xsi:type="dcterms:W3CDTF">2017-04-05T18:02:27Z</dcterms:modified>
</cp:coreProperties>
</file>