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28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604" cy="465266"/>
          </a:xfrm>
          <a:prstGeom prst="rect">
            <a:avLst/>
          </a:prstGeom>
        </p:spPr>
        <p:txBody>
          <a:bodyPr vert="horz" lIns="92158" tIns="46079" rIns="92158" bIns="46079" rtlCol="0"/>
          <a:lstStyle>
            <a:lvl1pPr algn="l">
              <a:defRPr sz="13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160" y="1"/>
            <a:ext cx="3038604" cy="465266"/>
          </a:xfrm>
          <a:prstGeom prst="rect">
            <a:avLst/>
          </a:prstGeom>
        </p:spPr>
        <p:txBody>
          <a:bodyPr vert="horz" lIns="92158" tIns="46079" rIns="92158" bIns="46079" rtlCol="0"/>
          <a:lstStyle>
            <a:lvl1pPr algn="r">
              <a:defRPr sz="1300"/>
            </a:lvl1pPr>
          </a:lstStyle>
          <a:p>
            <a:fld id="{907B3FC2-7D5A-4A75-BE3D-607F51EAB8BC}" type="datetimeFigureOut">
              <a:rPr lang="es-MX" smtClean="0"/>
              <a:t>04/05/2017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8" tIns="46079" rIns="92158" bIns="46079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0714" y="4416311"/>
            <a:ext cx="5608975" cy="4182934"/>
          </a:xfrm>
          <a:prstGeom prst="rect">
            <a:avLst/>
          </a:prstGeom>
        </p:spPr>
        <p:txBody>
          <a:bodyPr vert="horz" lIns="92158" tIns="46079" rIns="92158" bIns="4607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8829648"/>
            <a:ext cx="3038604" cy="465266"/>
          </a:xfrm>
          <a:prstGeom prst="rect">
            <a:avLst/>
          </a:prstGeom>
        </p:spPr>
        <p:txBody>
          <a:bodyPr vert="horz" lIns="92158" tIns="46079" rIns="92158" bIns="46079" rtlCol="0" anchor="b"/>
          <a:lstStyle>
            <a:lvl1pPr algn="l">
              <a:defRPr sz="13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160" y="8829648"/>
            <a:ext cx="3038604" cy="465266"/>
          </a:xfrm>
          <a:prstGeom prst="rect">
            <a:avLst/>
          </a:prstGeom>
        </p:spPr>
        <p:txBody>
          <a:bodyPr vert="horz" lIns="92158" tIns="46079" rIns="92158" bIns="46079" rtlCol="0" anchor="b"/>
          <a:lstStyle>
            <a:lvl1pPr algn="r">
              <a:defRPr sz="1300"/>
            </a:lvl1pPr>
          </a:lstStyle>
          <a:p>
            <a:fld id="{77B27509-A346-4712-A544-6B157686B6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6781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9556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4637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1115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163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330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016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360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35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690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36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883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F5883-FDC3-4FA2-9E88-2226870B0D13}" type="datetimeFigureOut">
              <a:rPr lang="es-MX" smtClean="0"/>
              <a:pPr/>
              <a:t>04/05/2017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8768B-7A08-452E-820A-9E8B06D4485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9125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ector recto 12"/>
          <p:cNvCxnSpPr/>
          <p:nvPr/>
        </p:nvCxnSpPr>
        <p:spPr>
          <a:xfrm>
            <a:off x="628650" y="836613"/>
            <a:ext cx="787400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732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" t="2641" r="73981" b="79819"/>
          <a:stretch>
            <a:fillRect/>
          </a:stretch>
        </p:blipFill>
        <p:spPr bwMode="auto">
          <a:xfrm>
            <a:off x="7524750" y="192088"/>
            <a:ext cx="10080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3" name="1 Título"/>
          <p:cNvSpPr txBox="1">
            <a:spLocks/>
          </p:cNvSpPr>
          <p:nvPr/>
        </p:nvSpPr>
        <p:spPr bwMode="auto">
          <a:xfrm>
            <a:off x="781050" y="349250"/>
            <a:ext cx="78867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68580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6858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6858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6858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s-ES" altLang="es-MX" sz="2500" b="1"/>
              <a:t>Secretaría de Infraestructura</a:t>
            </a:r>
            <a:endParaRPr lang="es-MX" altLang="es-MX" sz="2500" b="1"/>
          </a:p>
        </p:txBody>
      </p:sp>
      <p:sp>
        <p:nvSpPr>
          <p:cNvPr id="73735" name="CuadroTexto 31"/>
          <p:cNvSpPr txBox="1">
            <a:spLocks noChangeArrowheads="1"/>
          </p:cNvSpPr>
          <p:nvPr/>
        </p:nvSpPr>
        <p:spPr bwMode="auto">
          <a:xfrm>
            <a:off x="4984750" y="1444625"/>
            <a:ext cx="3502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MX" sz="900" b="1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MX" sz="9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96100" y="7938"/>
            <a:ext cx="4837113" cy="4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s-ES_tradnl" altLang="es-ES_tradnl" sz="1800" smtClean="0"/>
          </a:p>
        </p:txBody>
      </p:sp>
      <p:pic>
        <p:nvPicPr>
          <p:cNvPr id="7373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30163"/>
            <a:ext cx="11017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34 CuadroTexto"/>
          <p:cNvSpPr txBox="1"/>
          <p:nvPr/>
        </p:nvSpPr>
        <p:spPr>
          <a:xfrm>
            <a:off x="8143875" y="1052513"/>
            <a:ext cx="358775" cy="461962"/>
          </a:xfrm>
          <a:prstGeom prst="rect">
            <a:avLst/>
          </a:prstGeom>
          <a:solidFill>
            <a:schemeClr val="accent6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2400" dirty="0">
              <a:latin typeface="Adobe Fan Heiti Std B" pitchFamily="34" charset="-128"/>
              <a:ea typeface="Adobe Fan Heiti Std B" pitchFamily="34" charset="-128"/>
              <a:cs typeface="+mn-cs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28650" y="1012666"/>
            <a:ext cx="7515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PUENTES PEATONALES LINARES, NUEVO LEON</a:t>
            </a:r>
            <a:endParaRPr lang="es-MX" sz="2000" b="1" dirty="0"/>
          </a:p>
        </p:txBody>
      </p:sp>
      <p:pic>
        <p:nvPicPr>
          <p:cNvPr id="1026" name="Picture 2" descr="C:\Users\Proyectos19\Downloads\imag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6" y="1621282"/>
            <a:ext cx="4314504" cy="162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2924944"/>
            <a:ext cx="7646266" cy="363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7 Conector recto de flecha"/>
          <p:cNvCxnSpPr/>
          <p:nvPr/>
        </p:nvCxnSpPr>
        <p:spPr>
          <a:xfrm>
            <a:off x="4386262" y="2852936"/>
            <a:ext cx="59848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9 Rectángulo"/>
          <p:cNvSpPr/>
          <p:nvPr/>
        </p:nvSpPr>
        <p:spPr>
          <a:xfrm>
            <a:off x="2699792" y="4509120"/>
            <a:ext cx="4680520" cy="432048"/>
          </a:xfrm>
          <a:prstGeom prst="rect">
            <a:avLst/>
          </a:prstGeom>
          <a:solidFill>
            <a:schemeClr val="accent1"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500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</TotalTime>
  <Words>9</Words>
  <Application>Microsoft Office PowerPoint</Application>
  <PresentationFormat>Presentación en pantalla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Paradero Comercial San Rafael</dc:title>
  <dc:creator>Alvaro</dc:creator>
  <cp:lastModifiedBy>Proyectos19</cp:lastModifiedBy>
  <cp:revision>73</cp:revision>
  <cp:lastPrinted>2017-05-04T23:30:16Z</cp:lastPrinted>
  <dcterms:created xsi:type="dcterms:W3CDTF">2016-07-26T22:55:17Z</dcterms:created>
  <dcterms:modified xsi:type="dcterms:W3CDTF">2017-05-04T23:30:35Z</dcterms:modified>
</cp:coreProperties>
</file>