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54" y="9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79556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4637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1115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61634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2330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0162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2360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6350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6904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036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48833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F5883-FDC3-4FA2-9E88-2226870B0D13}" type="datetimeFigureOut">
              <a:rPr lang="es-MX" smtClean="0"/>
              <a:t>12/09/2016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08768B-7A08-452E-820A-9E8B06D4485B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9125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Conector recto 12"/>
          <p:cNvCxnSpPr/>
          <p:nvPr/>
        </p:nvCxnSpPr>
        <p:spPr>
          <a:xfrm>
            <a:off x="628650" y="836613"/>
            <a:ext cx="7874000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732" name="Imagen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" t="2641" r="73981" b="79819"/>
          <a:stretch>
            <a:fillRect/>
          </a:stretch>
        </p:blipFill>
        <p:spPr bwMode="auto">
          <a:xfrm>
            <a:off x="7524750" y="192088"/>
            <a:ext cx="1008063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3" name="1 Título"/>
          <p:cNvSpPr txBox="1">
            <a:spLocks/>
          </p:cNvSpPr>
          <p:nvPr/>
        </p:nvSpPr>
        <p:spPr bwMode="auto">
          <a:xfrm>
            <a:off x="781050" y="333375"/>
            <a:ext cx="7886700" cy="37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858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68580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6858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6858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6858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es-ES" altLang="es-MX" sz="2500" b="1"/>
              <a:t>Secretaría de Infraestructura</a:t>
            </a:r>
            <a:endParaRPr lang="es-MX" altLang="es-MX" sz="2500" b="1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96100" y="7938"/>
            <a:ext cx="4837113" cy="4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s-ES_tradnl" altLang="es-ES_tradnl" sz="1800" smtClean="0"/>
          </a:p>
        </p:txBody>
      </p:sp>
      <p:pic>
        <p:nvPicPr>
          <p:cNvPr id="7373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30163"/>
            <a:ext cx="11017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739" y="966789"/>
            <a:ext cx="5800563" cy="563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17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</Words>
  <Application>Microsoft Office PowerPoint</Application>
  <PresentationFormat>Presentación en pantalla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Paradero Comercial San Rafael</dc:title>
  <dc:creator>Alvaro</dc:creator>
  <cp:lastModifiedBy>Victor</cp:lastModifiedBy>
  <cp:revision>2</cp:revision>
  <dcterms:created xsi:type="dcterms:W3CDTF">2016-07-26T22:55:17Z</dcterms:created>
  <dcterms:modified xsi:type="dcterms:W3CDTF">2016-09-12T23:14:13Z</dcterms:modified>
</cp:coreProperties>
</file>